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3"/>
  </p:notesMasterIdLst>
  <p:sldIdLst>
    <p:sldId id="353" r:id="rId2"/>
    <p:sldId id="354" r:id="rId3"/>
    <p:sldId id="465" r:id="rId4"/>
    <p:sldId id="466" r:id="rId5"/>
    <p:sldId id="467" r:id="rId6"/>
    <p:sldId id="460" r:id="rId7"/>
    <p:sldId id="357" r:id="rId8"/>
    <p:sldId id="461" r:id="rId9"/>
    <p:sldId id="462" r:id="rId10"/>
    <p:sldId id="449" r:id="rId11"/>
    <p:sldId id="450" r:id="rId12"/>
    <p:sldId id="451" r:id="rId13"/>
    <p:sldId id="452" r:id="rId14"/>
    <p:sldId id="453" r:id="rId15"/>
    <p:sldId id="455" r:id="rId16"/>
    <p:sldId id="456" r:id="rId17"/>
    <p:sldId id="419" r:id="rId18"/>
    <p:sldId id="440" r:id="rId19"/>
    <p:sldId id="421" r:id="rId20"/>
    <p:sldId id="397" r:id="rId21"/>
    <p:sldId id="362" r:id="rId22"/>
    <p:sldId id="363" r:id="rId23"/>
    <p:sldId id="399" r:id="rId24"/>
    <p:sldId id="441" r:id="rId25"/>
    <p:sldId id="376" r:id="rId26"/>
    <p:sldId id="377" r:id="rId27"/>
    <p:sldId id="378" r:id="rId28"/>
    <p:sldId id="379" r:id="rId29"/>
    <p:sldId id="380" r:id="rId30"/>
    <p:sldId id="381" r:id="rId31"/>
    <p:sldId id="472" r:id="rId32"/>
    <p:sldId id="407" r:id="rId33"/>
    <p:sldId id="444" r:id="rId34"/>
    <p:sldId id="458" r:id="rId35"/>
    <p:sldId id="457" r:id="rId36"/>
    <p:sldId id="433" r:id="rId37"/>
    <p:sldId id="459" r:id="rId38"/>
    <p:sldId id="468" r:id="rId39"/>
    <p:sldId id="431" r:id="rId40"/>
    <p:sldId id="385" r:id="rId41"/>
    <p:sldId id="471" r:id="rId42"/>
    <p:sldId id="386" r:id="rId43"/>
    <p:sldId id="445" r:id="rId44"/>
    <p:sldId id="388" r:id="rId45"/>
    <p:sldId id="389" r:id="rId46"/>
    <p:sldId id="390" r:id="rId47"/>
    <p:sldId id="473" r:id="rId48"/>
    <p:sldId id="391" r:id="rId49"/>
    <p:sldId id="392" r:id="rId50"/>
    <p:sldId id="393" r:id="rId51"/>
    <p:sldId id="427" r:id="rId52"/>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E7D5F5AF-94CE-484F-9A70-B4511CF22925}">
          <p14:sldIdLst>
            <p14:sldId id="353"/>
            <p14:sldId id="354"/>
            <p14:sldId id="465"/>
            <p14:sldId id="466"/>
            <p14:sldId id="467"/>
            <p14:sldId id="460"/>
            <p14:sldId id="357"/>
            <p14:sldId id="461"/>
            <p14:sldId id="462"/>
            <p14:sldId id="449"/>
            <p14:sldId id="450"/>
            <p14:sldId id="451"/>
            <p14:sldId id="452"/>
            <p14:sldId id="453"/>
            <p14:sldId id="455"/>
            <p14:sldId id="456"/>
            <p14:sldId id="419"/>
          </p14:sldIdLst>
        </p14:section>
        <p14:section name="Nexus Outline" id="{82E7C92F-72DA-F045-92ED-C14E058DC67B}">
          <p14:sldIdLst>
            <p14:sldId id="440"/>
            <p14:sldId id="421"/>
            <p14:sldId id="397"/>
            <p14:sldId id="362"/>
            <p14:sldId id="363"/>
            <p14:sldId id="399"/>
          </p14:sldIdLst>
        </p14:section>
        <p14:section name="Nexus詳細" id="{E6CC0C77-22A6-8142-AB87-B5A7462F8896}">
          <p14:sldIdLst>
            <p14:sldId id="441"/>
            <p14:sldId id="376"/>
            <p14:sldId id="377"/>
            <p14:sldId id="378"/>
            <p14:sldId id="379"/>
            <p14:sldId id="380"/>
            <p14:sldId id="381"/>
            <p14:sldId id="472"/>
            <p14:sldId id="407"/>
            <p14:sldId id="444"/>
            <p14:sldId id="458"/>
            <p14:sldId id="457"/>
            <p14:sldId id="433"/>
            <p14:sldId id="459"/>
            <p14:sldId id="468"/>
            <p14:sldId id="431"/>
            <p14:sldId id="385"/>
            <p14:sldId id="471"/>
            <p14:sldId id="386"/>
            <p14:sldId id="445"/>
            <p14:sldId id="388"/>
            <p14:sldId id="389"/>
            <p14:sldId id="390"/>
            <p14:sldId id="473"/>
            <p14:sldId id="391"/>
            <p14:sldId id="392"/>
            <p14:sldId id="393"/>
            <p14:sldId id="42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11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16DA210-FB5B-4158-B5E0-FEB733F419BA}" styleName="スタイル (淡色)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ABFCF23-3B69-468F-B69F-88F6DE6A72F2}" styleName="中間スタイル 1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97"/>
    <p:restoredTop sz="86385"/>
  </p:normalViewPr>
  <p:slideViewPr>
    <p:cSldViewPr snapToGrid="0" snapToObjects="1">
      <p:cViewPr>
        <p:scale>
          <a:sx n="74" d="100"/>
          <a:sy n="74" d="100"/>
        </p:scale>
        <p:origin x="992" y="480"/>
      </p:cViewPr>
      <p:guideLst/>
    </p:cSldViewPr>
  </p:slideViewPr>
  <p:outlineViewPr>
    <p:cViewPr>
      <p:scale>
        <a:sx n="33" d="100"/>
        <a:sy n="33" d="100"/>
      </p:scale>
      <p:origin x="0" y="-24352"/>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11357E-E2FF-C649-9B81-02D3B17A5FBC}">
      <dgm:prSet phldrT="[テキスト]"/>
      <dgm:spPr/>
      <dgm:t>
        <a:bodyPr/>
        <a:lstStyle/>
        <a:p>
          <a:endParaRPr kumimoji="1" lang="ja-JP" altLang="en-US" dirty="0"/>
        </a:p>
      </dgm:t>
    </dgm:pt>
    <dgm:pt modelId="{33CBB7F2-B8A1-1A4A-A2B8-9FED5A814D01}" type="parTrans" cxnId="{1B5A42E4-B1FC-6D49-8C8E-DAAFDFB0221D}">
      <dgm:prSet/>
      <dgm:spPr/>
      <dgm:t>
        <a:bodyPr/>
        <a:lstStyle/>
        <a:p>
          <a:endParaRPr kumimoji="1" lang="ja-JP" altLang="en-US"/>
        </a:p>
      </dgm:t>
    </dgm:pt>
    <dgm:pt modelId="{967B9A2E-45BE-364F-87C5-B04D30B1C0FD}" type="sibTrans" cxnId="{1B5A42E4-B1FC-6D49-8C8E-DAAFDFB0221D}">
      <dgm:prSet/>
      <dgm:spPr/>
      <dgm:t>
        <a:bodyPr/>
        <a:lstStyle/>
        <a:p>
          <a:endParaRPr kumimoji="1" lang="ja-JP" altLang="en-US"/>
        </a:p>
      </dgm:t>
    </dgm:pt>
    <dgm:pt modelId="{B39ECE9D-D366-C14B-BE7F-6FF5397592C5}">
      <dgm:prSet phldrT="[テキスト]"/>
      <dgm:spPr/>
      <dgm:t>
        <a:bodyPr/>
        <a:lstStyle/>
        <a:p>
          <a:endParaRPr kumimoji="1" lang="ja-JP" altLang="en-US" dirty="0"/>
        </a:p>
      </dgm:t>
    </dgm:pt>
    <dgm:pt modelId="{18EB4A1D-F0E9-AB4D-9F22-3CDF83F94B22}" type="parTrans" cxnId="{4508BC11-1DC7-6949-82F7-2155696A7DF5}">
      <dgm:prSet/>
      <dgm:spPr/>
      <dgm:t>
        <a:bodyPr/>
        <a:lstStyle/>
        <a:p>
          <a:endParaRPr kumimoji="1" lang="ja-JP" altLang="en-US"/>
        </a:p>
      </dgm:t>
    </dgm:pt>
    <dgm:pt modelId="{3B10FD5D-2D8B-A14E-8DAD-1BD8AFEE6896}" type="sibTrans" cxnId="{4508BC11-1DC7-6949-82F7-2155696A7DF5}">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D727CDD3-6DF2-6544-8C9E-9321E17C8D47}" type="pres">
      <dgm:prSet presAssocID="{18EB4A1D-F0E9-AB4D-9F22-3CDF83F94B22}" presName="Name10" presStyleLbl="parChTrans1D2" presStyleIdx="1" presStyleCnt="3"/>
      <dgm:spPr/>
      <dgm:t>
        <a:bodyPr/>
        <a:lstStyle/>
        <a:p>
          <a:endParaRPr kumimoji="1" lang="ja-JP" altLang="en-US"/>
        </a:p>
      </dgm:t>
    </dgm:pt>
    <dgm:pt modelId="{A0FD5FC5-DF62-F642-BB08-046CA7A6346E}" type="pres">
      <dgm:prSet presAssocID="{B39ECE9D-D366-C14B-BE7F-6FF5397592C5}" presName="hierRoot2" presStyleCnt="0"/>
      <dgm:spPr/>
    </dgm:pt>
    <dgm:pt modelId="{6B346693-F959-D040-AC49-6090D78FFB28}" type="pres">
      <dgm:prSet presAssocID="{B39ECE9D-D366-C14B-BE7F-6FF5397592C5}" presName="composite2" presStyleCnt="0"/>
      <dgm:spPr/>
    </dgm:pt>
    <dgm:pt modelId="{6F31345C-69BC-4E45-A5D1-C6232E0C49AB}" type="pres">
      <dgm:prSet presAssocID="{B39ECE9D-D366-C14B-BE7F-6FF5397592C5}" presName="background2" presStyleLbl="node2" presStyleIdx="1" presStyleCnt="3"/>
      <dgm:spPr/>
    </dgm:pt>
    <dgm:pt modelId="{E274216E-1469-5D4C-BEBE-83F37022F60E}" type="pres">
      <dgm:prSet presAssocID="{B39ECE9D-D366-C14B-BE7F-6FF5397592C5}" presName="text2" presStyleLbl="fgAcc2" presStyleIdx="1" presStyleCnt="3">
        <dgm:presLayoutVars>
          <dgm:chPref val="3"/>
        </dgm:presLayoutVars>
      </dgm:prSet>
      <dgm:spPr/>
      <dgm:t>
        <a:bodyPr/>
        <a:lstStyle/>
        <a:p>
          <a:endParaRPr kumimoji="1" lang="ja-JP" altLang="en-US"/>
        </a:p>
      </dgm:t>
    </dgm:pt>
    <dgm:pt modelId="{151445ED-15E1-A74E-9B7C-9BD88A362108}" type="pres">
      <dgm:prSet presAssocID="{B39ECE9D-D366-C14B-BE7F-6FF5397592C5}" presName="hierChild3" presStyleCnt="0"/>
      <dgm:spPr/>
    </dgm:pt>
    <dgm:pt modelId="{48DDC07A-8850-F846-9858-08CC62A9E024}" type="pres">
      <dgm:prSet presAssocID="{33CBB7F2-B8A1-1A4A-A2B8-9FED5A814D01}" presName="Name10" presStyleLbl="parChTrans1D2" presStyleIdx="2" presStyleCnt="3"/>
      <dgm:spPr/>
      <dgm:t>
        <a:bodyPr/>
        <a:lstStyle/>
        <a:p>
          <a:endParaRPr kumimoji="1" lang="ja-JP" altLang="en-US"/>
        </a:p>
      </dgm:t>
    </dgm:pt>
    <dgm:pt modelId="{17F620FB-BB5B-FE45-BF86-C1ADEEFAE42A}" type="pres">
      <dgm:prSet presAssocID="{0E11357E-E2FF-C649-9B81-02D3B17A5FBC}" presName="hierRoot2" presStyleCnt="0"/>
      <dgm:spPr/>
    </dgm:pt>
    <dgm:pt modelId="{7ACDB0FB-9C70-6F47-8DAC-EC8AA4701842}" type="pres">
      <dgm:prSet presAssocID="{0E11357E-E2FF-C649-9B81-02D3B17A5FBC}" presName="composite2" presStyleCnt="0"/>
      <dgm:spPr/>
    </dgm:pt>
    <dgm:pt modelId="{E671EA21-1457-0544-A649-566B043295C3}" type="pres">
      <dgm:prSet presAssocID="{0E11357E-E2FF-C649-9B81-02D3B17A5FBC}" presName="background2" presStyleLbl="node2" presStyleIdx="2" presStyleCnt="3"/>
      <dgm:spPr/>
    </dgm:pt>
    <dgm:pt modelId="{BFC5A9E2-7B4C-5449-A2D0-A85D60C3628E}" type="pres">
      <dgm:prSet presAssocID="{0E11357E-E2FF-C649-9B81-02D3B17A5FBC}" presName="text2" presStyleLbl="fgAcc2" presStyleIdx="2" presStyleCnt="3">
        <dgm:presLayoutVars>
          <dgm:chPref val="3"/>
        </dgm:presLayoutVars>
      </dgm:prSet>
      <dgm:spPr/>
      <dgm:t>
        <a:bodyPr/>
        <a:lstStyle/>
        <a:p>
          <a:endParaRPr kumimoji="1" lang="ja-JP" altLang="en-US"/>
        </a:p>
      </dgm:t>
    </dgm:pt>
    <dgm:pt modelId="{F79545B2-E63A-ED44-A2F5-59C99D3123D0}" type="pres">
      <dgm:prSet presAssocID="{0E11357E-E2FF-C649-9B81-02D3B17A5FBC}" presName="hierChild3" presStyleCnt="0"/>
      <dgm:spPr/>
    </dgm:pt>
  </dgm:ptLst>
  <dgm:cxnLst>
    <dgm:cxn modelId="{D60E0C09-2D3C-AC43-9932-BBAFF029B38D}" type="presOf" srcId="{884385BB-DF63-254A-BC7B-DE1D7DF3B435}" destId="{1D795A4A-0259-6C4D-AEF3-8233477576CE}" srcOrd="0" destOrd="0" presId="urn:microsoft.com/office/officeart/2005/8/layout/hierarchy1"/>
    <dgm:cxn modelId="{A1436ECB-5764-934F-A1C6-06231C32BD4D}" type="presOf" srcId="{0E11357E-E2FF-C649-9B81-02D3B17A5FBC}" destId="{BFC5A9E2-7B4C-5449-A2D0-A85D60C3628E}" srcOrd="0" destOrd="0" presId="urn:microsoft.com/office/officeart/2005/8/layout/hierarchy1"/>
    <dgm:cxn modelId="{1B5A42E4-B1FC-6D49-8C8E-DAAFDFB0221D}" srcId="{C9BEED41-111A-264A-984E-EEE6474C202A}" destId="{0E11357E-E2FF-C649-9B81-02D3B17A5FBC}" srcOrd="2" destOrd="0" parTransId="{33CBB7F2-B8A1-1A4A-A2B8-9FED5A814D01}" sibTransId="{967B9A2E-45BE-364F-87C5-B04D30B1C0FD}"/>
    <dgm:cxn modelId="{E9D73343-0C9A-3B45-B620-F9B25215B238}" srcId="{C9BEED41-111A-264A-984E-EEE6474C202A}" destId="{884385BB-DF63-254A-BC7B-DE1D7DF3B435}" srcOrd="0" destOrd="0" parTransId="{6250D197-30C1-054D-9A6E-8C846CC83E72}" sibTransId="{68A758D0-7F5E-F14C-B9B6-5AFAED0F3382}"/>
    <dgm:cxn modelId="{D129FF5B-97E6-C242-9834-E1F06A9436EC}" srcId="{B1C8AF65-E06A-8043-8CAA-ED95990287FF}" destId="{C9BEED41-111A-264A-984E-EEE6474C202A}" srcOrd="0" destOrd="0" parTransId="{9BF875D1-30FF-C149-B065-54EBC5957506}" sibTransId="{48FE1F98-A926-4642-AF85-3094EA25CF79}"/>
    <dgm:cxn modelId="{8A50B5A3-D476-1543-9FBE-3AEEC3FA5DEE}" type="presOf" srcId="{B1C8AF65-E06A-8043-8CAA-ED95990287FF}" destId="{4A1BF78B-8397-5247-9A48-207D3E0A5D1F}" srcOrd="0" destOrd="0" presId="urn:microsoft.com/office/officeart/2005/8/layout/hierarchy1"/>
    <dgm:cxn modelId="{969FBB80-FCDF-634A-A038-7E324C640315}" type="presOf" srcId="{B39ECE9D-D366-C14B-BE7F-6FF5397592C5}" destId="{E274216E-1469-5D4C-BEBE-83F37022F60E}" srcOrd="0" destOrd="0" presId="urn:microsoft.com/office/officeart/2005/8/layout/hierarchy1"/>
    <dgm:cxn modelId="{7A85E0B2-B75F-174E-ABA1-4F20F9623F3D}" type="presOf" srcId="{18EB4A1D-F0E9-AB4D-9F22-3CDF83F94B22}" destId="{D727CDD3-6DF2-6544-8C9E-9321E17C8D47}" srcOrd="0" destOrd="0" presId="urn:microsoft.com/office/officeart/2005/8/layout/hierarchy1"/>
    <dgm:cxn modelId="{4508BC11-1DC7-6949-82F7-2155696A7DF5}" srcId="{C9BEED41-111A-264A-984E-EEE6474C202A}" destId="{B39ECE9D-D366-C14B-BE7F-6FF5397592C5}" srcOrd="1" destOrd="0" parTransId="{18EB4A1D-F0E9-AB4D-9F22-3CDF83F94B22}" sibTransId="{3B10FD5D-2D8B-A14E-8DAD-1BD8AFEE6896}"/>
    <dgm:cxn modelId="{C04099F6-64E4-3C4F-BA93-B425AF9B65E6}" type="presOf" srcId="{33CBB7F2-B8A1-1A4A-A2B8-9FED5A814D01}" destId="{48DDC07A-8850-F846-9858-08CC62A9E024}" srcOrd="0" destOrd="0" presId="urn:microsoft.com/office/officeart/2005/8/layout/hierarchy1"/>
    <dgm:cxn modelId="{F5240AED-600A-C64D-8DE0-77DA1942B93D}" type="presOf" srcId="{6250D197-30C1-054D-9A6E-8C846CC83E72}" destId="{C0F213E5-C7C3-B048-9630-1AC63D07B51A}" srcOrd="0" destOrd="0" presId="urn:microsoft.com/office/officeart/2005/8/layout/hierarchy1"/>
    <dgm:cxn modelId="{6453B6EB-C278-5945-A995-D0ECC7DC8CB4}" type="presOf" srcId="{C9BEED41-111A-264A-984E-EEE6474C202A}" destId="{4F04B79D-2E61-E444-A584-29E608087AEA}" srcOrd="0" destOrd="0" presId="urn:microsoft.com/office/officeart/2005/8/layout/hierarchy1"/>
    <dgm:cxn modelId="{73895762-24E3-5640-8793-D58635F5365B}" type="presParOf" srcId="{4A1BF78B-8397-5247-9A48-207D3E0A5D1F}" destId="{72C1CBDF-5B1F-5940-AC90-F4CB631F442B}" srcOrd="0" destOrd="0" presId="urn:microsoft.com/office/officeart/2005/8/layout/hierarchy1"/>
    <dgm:cxn modelId="{CE7F99CD-9133-BB42-9379-6F8CF0C41E52}" type="presParOf" srcId="{72C1CBDF-5B1F-5940-AC90-F4CB631F442B}" destId="{0AB7CCF8-83A8-8B4E-AE66-59EAD8556D83}" srcOrd="0" destOrd="0" presId="urn:microsoft.com/office/officeart/2005/8/layout/hierarchy1"/>
    <dgm:cxn modelId="{68F2444C-2940-9542-9D1D-84710C1AD00C}" type="presParOf" srcId="{0AB7CCF8-83A8-8B4E-AE66-59EAD8556D83}" destId="{764E3018-6C66-6D4D-89C7-BAC274ACCD38}" srcOrd="0" destOrd="0" presId="urn:microsoft.com/office/officeart/2005/8/layout/hierarchy1"/>
    <dgm:cxn modelId="{2213CB0E-472D-F54B-B2BF-9A8F7D855A51}" type="presParOf" srcId="{0AB7CCF8-83A8-8B4E-AE66-59EAD8556D83}" destId="{4F04B79D-2E61-E444-A584-29E608087AEA}" srcOrd="1" destOrd="0" presId="urn:microsoft.com/office/officeart/2005/8/layout/hierarchy1"/>
    <dgm:cxn modelId="{62AFAC17-F834-3440-8A52-26E218F9F3B5}" type="presParOf" srcId="{72C1CBDF-5B1F-5940-AC90-F4CB631F442B}" destId="{7099D795-C012-4A49-9F83-D01218D4A1B3}" srcOrd="1" destOrd="0" presId="urn:microsoft.com/office/officeart/2005/8/layout/hierarchy1"/>
    <dgm:cxn modelId="{072EE0D4-142B-6D46-B79F-62B487BEB57C}" type="presParOf" srcId="{7099D795-C012-4A49-9F83-D01218D4A1B3}" destId="{C0F213E5-C7C3-B048-9630-1AC63D07B51A}" srcOrd="0" destOrd="0" presId="urn:microsoft.com/office/officeart/2005/8/layout/hierarchy1"/>
    <dgm:cxn modelId="{1A9F9691-1E7F-5347-B73E-F15E0992DDCD}" type="presParOf" srcId="{7099D795-C012-4A49-9F83-D01218D4A1B3}" destId="{90FD5EAF-7D38-7A4D-A484-F6073503F23B}" srcOrd="1" destOrd="0" presId="urn:microsoft.com/office/officeart/2005/8/layout/hierarchy1"/>
    <dgm:cxn modelId="{9ADAFE81-1362-E048-A724-092EF92DD70C}" type="presParOf" srcId="{90FD5EAF-7D38-7A4D-A484-F6073503F23B}" destId="{0948048F-E532-3A47-BF4F-BB964BBE02F2}" srcOrd="0" destOrd="0" presId="urn:microsoft.com/office/officeart/2005/8/layout/hierarchy1"/>
    <dgm:cxn modelId="{1484B0E8-E9D6-4940-B975-224E19E9521F}" type="presParOf" srcId="{0948048F-E532-3A47-BF4F-BB964BBE02F2}" destId="{9C5EB911-C454-4C4B-BA71-AE3B2DF7FFCE}" srcOrd="0" destOrd="0" presId="urn:microsoft.com/office/officeart/2005/8/layout/hierarchy1"/>
    <dgm:cxn modelId="{F44A2FBB-CBD4-2643-89C0-26E4F60482EC}" type="presParOf" srcId="{0948048F-E532-3A47-BF4F-BB964BBE02F2}" destId="{1D795A4A-0259-6C4D-AEF3-8233477576CE}" srcOrd="1" destOrd="0" presId="urn:microsoft.com/office/officeart/2005/8/layout/hierarchy1"/>
    <dgm:cxn modelId="{DC1E6C9D-37BF-F44B-809F-A4FB7CB95479}" type="presParOf" srcId="{90FD5EAF-7D38-7A4D-A484-F6073503F23B}" destId="{F9908BAC-EF82-B04B-AD93-946846B8379A}" srcOrd="1" destOrd="0" presId="urn:microsoft.com/office/officeart/2005/8/layout/hierarchy1"/>
    <dgm:cxn modelId="{B9062AC4-1D1E-D94B-9E6F-08964A15FB5F}" type="presParOf" srcId="{7099D795-C012-4A49-9F83-D01218D4A1B3}" destId="{D727CDD3-6DF2-6544-8C9E-9321E17C8D47}" srcOrd="2" destOrd="0" presId="urn:microsoft.com/office/officeart/2005/8/layout/hierarchy1"/>
    <dgm:cxn modelId="{BA5D28E6-DBFA-1E40-8FDC-B8ED48706370}" type="presParOf" srcId="{7099D795-C012-4A49-9F83-D01218D4A1B3}" destId="{A0FD5FC5-DF62-F642-BB08-046CA7A6346E}" srcOrd="3" destOrd="0" presId="urn:microsoft.com/office/officeart/2005/8/layout/hierarchy1"/>
    <dgm:cxn modelId="{BE998D87-7B99-894D-8ABF-841773740650}" type="presParOf" srcId="{A0FD5FC5-DF62-F642-BB08-046CA7A6346E}" destId="{6B346693-F959-D040-AC49-6090D78FFB28}" srcOrd="0" destOrd="0" presId="urn:microsoft.com/office/officeart/2005/8/layout/hierarchy1"/>
    <dgm:cxn modelId="{032639AA-AE2F-3643-BD32-C1958E9A398C}" type="presParOf" srcId="{6B346693-F959-D040-AC49-6090D78FFB28}" destId="{6F31345C-69BC-4E45-A5D1-C6232E0C49AB}" srcOrd="0" destOrd="0" presId="urn:microsoft.com/office/officeart/2005/8/layout/hierarchy1"/>
    <dgm:cxn modelId="{CDBFCE37-64F3-F444-99A4-510AFD5CE52E}" type="presParOf" srcId="{6B346693-F959-D040-AC49-6090D78FFB28}" destId="{E274216E-1469-5D4C-BEBE-83F37022F60E}" srcOrd="1" destOrd="0" presId="urn:microsoft.com/office/officeart/2005/8/layout/hierarchy1"/>
    <dgm:cxn modelId="{A822C6C3-C916-9C4D-BBE5-F3F0DE011C32}" type="presParOf" srcId="{A0FD5FC5-DF62-F642-BB08-046CA7A6346E}" destId="{151445ED-15E1-A74E-9B7C-9BD88A362108}" srcOrd="1" destOrd="0" presId="urn:microsoft.com/office/officeart/2005/8/layout/hierarchy1"/>
    <dgm:cxn modelId="{1B923024-E2CC-7043-A1F5-230C27D99B48}" type="presParOf" srcId="{7099D795-C012-4A49-9F83-D01218D4A1B3}" destId="{48DDC07A-8850-F846-9858-08CC62A9E024}" srcOrd="4" destOrd="0" presId="urn:microsoft.com/office/officeart/2005/8/layout/hierarchy1"/>
    <dgm:cxn modelId="{F19B86DE-5D48-A54E-A159-EB0AB6944204}" type="presParOf" srcId="{7099D795-C012-4A49-9F83-D01218D4A1B3}" destId="{17F620FB-BB5B-FE45-BF86-C1ADEEFAE42A}" srcOrd="5" destOrd="0" presId="urn:microsoft.com/office/officeart/2005/8/layout/hierarchy1"/>
    <dgm:cxn modelId="{21C65D25-0789-C648-9B88-E20DDF9504AD}" type="presParOf" srcId="{17F620FB-BB5B-FE45-BF86-C1ADEEFAE42A}" destId="{7ACDB0FB-9C70-6F47-8DAC-EC8AA4701842}" srcOrd="0" destOrd="0" presId="urn:microsoft.com/office/officeart/2005/8/layout/hierarchy1"/>
    <dgm:cxn modelId="{4803AA4A-919A-AA42-9024-BF8EA35397B1}" type="presParOf" srcId="{7ACDB0FB-9C70-6F47-8DAC-EC8AA4701842}" destId="{E671EA21-1457-0544-A649-566B043295C3}" srcOrd="0" destOrd="0" presId="urn:microsoft.com/office/officeart/2005/8/layout/hierarchy1"/>
    <dgm:cxn modelId="{9B4E77F5-9976-E24A-9F0E-BA73D8694568}" type="presParOf" srcId="{7ACDB0FB-9C70-6F47-8DAC-EC8AA4701842}" destId="{BFC5A9E2-7B4C-5449-A2D0-A85D60C3628E}" srcOrd="1" destOrd="0" presId="urn:microsoft.com/office/officeart/2005/8/layout/hierarchy1"/>
    <dgm:cxn modelId="{3DEABA85-297E-EB48-80E5-B88BE44A97D5}" type="presParOf" srcId="{17F620FB-BB5B-FE45-BF86-C1ADEEFAE42A}" destId="{F79545B2-E63A-ED44-A2F5-59C99D3123D0}"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E5E5C6-98F2-FF46-B8A6-B8A2DB2FB263}">
      <dgm:prSet phldrT="[テキスト]"/>
      <dgm:spPr/>
      <dgm:t>
        <a:bodyPr/>
        <a:lstStyle/>
        <a:p>
          <a:endParaRPr kumimoji="1" lang="ja-JP" altLang="en-US" dirty="0"/>
        </a:p>
      </dgm:t>
    </dgm:pt>
    <dgm:pt modelId="{FDE5276D-A341-0440-AFFB-0FF31A494436}" type="parTrans" cxnId="{8C158B6E-9B88-BE40-B6AC-29EB4E952FD1}">
      <dgm:prSet/>
      <dgm:spPr/>
      <dgm:t>
        <a:bodyPr/>
        <a:lstStyle/>
        <a:p>
          <a:endParaRPr kumimoji="1" lang="ja-JP" altLang="en-US"/>
        </a:p>
      </dgm:t>
    </dgm:pt>
    <dgm:pt modelId="{9077B0AB-AED0-3941-A061-2DEEA00C581A}" type="sibTrans" cxnId="{8C158B6E-9B88-BE40-B6AC-29EB4E952FD1}">
      <dgm:prSet/>
      <dgm:spPr/>
      <dgm:t>
        <a:bodyPr/>
        <a:lstStyle/>
        <a:p>
          <a:endParaRPr kumimoji="1" lang="ja-JP" altLang="en-US"/>
        </a:p>
      </dgm:t>
    </dgm:pt>
    <dgm:pt modelId="{652E7BF3-F793-7C4E-BA7A-F672B9D9A9F5}">
      <dgm:prSet phldrT="[テキスト]"/>
      <dgm:spPr/>
      <dgm:t>
        <a:bodyPr/>
        <a:lstStyle/>
        <a:p>
          <a:endParaRPr kumimoji="1" lang="ja-JP" altLang="en-US" dirty="0"/>
        </a:p>
      </dgm:t>
    </dgm:pt>
    <dgm:pt modelId="{028BECDE-CB22-0B4F-87C1-7D8BCF6669C7}" type="parTrans" cxnId="{16BE8002-9F13-9141-ABA2-82C892B0A342}">
      <dgm:prSet/>
      <dgm:spPr/>
      <dgm:t>
        <a:bodyPr/>
        <a:lstStyle/>
        <a:p>
          <a:endParaRPr kumimoji="1" lang="ja-JP" altLang="en-US"/>
        </a:p>
      </dgm:t>
    </dgm:pt>
    <dgm:pt modelId="{EA14E985-0EA1-5D4E-B493-143CBBD91C09}" type="sibTrans" cxnId="{16BE8002-9F13-9141-ABA2-82C892B0A342}">
      <dgm:prSet/>
      <dgm:spPr/>
      <dgm:t>
        <a:bodyPr/>
        <a:lstStyle/>
        <a:p>
          <a:endParaRPr kumimoji="1" lang="ja-JP" altLang="en-US"/>
        </a:p>
      </dgm:t>
    </dgm:pt>
    <dgm:pt modelId="{610D2A57-BC58-4E45-8CC9-065A178C4609}">
      <dgm:prSet phldrT="[テキスト]"/>
      <dgm:spPr/>
      <dgm:t>
        <a:bodyPr/>
        <a:lstStyle/>
        <a:p>
          <a:endParaRPr kumimoji="1" lang="ja-JP" altLang="en-US" dirty="0"/>
        </a:p>
      </dgm:t>
    </dgm:pt>
    <dgm:pt modelId="{16611E94-E813-EF4B-A72E-2A713458BDD8}" type="parTrans" cxnId="{59BFE2DA-FF82-594F-888B-26DF8E40A17C}">
      <dgm:prSet/>
      <dgm:spPr/>
      <dgm:t>
        <a:bodyPr/>
        <a:lstStyle/>
        <a:p>
          <a:endParaRPr kumimoji="1" lang="ja-JP" altLang="en-US"/>
        </a:p>
      </dgm:t>
    </dgm:pt>
    <dgm:pt modelId="{61E8E7A8-0BDC-FF42-BE6E-5A8670720184}" type="sibTrans" cxnId="{59BFE2DA-FF82-594F-888B-26DF8E40A17C}">
      <dgm:prSet/>
      <dgm:spPr/>
      <dgm:t>
        <a:bodyPr/>
        <a:lstStyle/>
        <a:p>
          <a:endParaRPr kumimoji="1" lang="ja-JP" altLang="en-US"/>
        </a:p>
      </dgm:t>
    </dgm:pt>
    <dgm:pt modelId="{75291EA0-FDC9-A84C-8E81-8D8ECD2C41A6}">
      <dgm:prSet phldrT="[テキスト]"/>
      <dgm:spPr/>
      <dgm:t>
        <a:bodyPr/>
        <a:lstStyle/>
        <a:p>
          <a:endParaRPr kumimoji="1" lang="ja-JP" altLang="en-US" dirty="0"/>
        </a:p>
      </dgm:t>
    </dgm:pt>
    <dgm:pt modelId="{6B2C7B10-2486-2749-824E-4ECF63F188E7}" type="parTrans" cxnId="{2B100A80-9DB4-8B4F-B5A7-A15A42981DB4}">
      <dgm:prSet/>
      <dgm:spPr/>
      <dgm:t>
        <a:bodyPr/>
        <a:lstStyle/>
        <a:p>
          <a:endParaRPr kumimoji="1" lang="ja-JP" altLang="en-US"/>
        </a:p>
      </dgm:t>
    </dgm:pt>
    <dgm:pt modelId="{8D19BF9F-B33A-0D46-88E4-B9ADD06D093C}" type="sibTrans" cxnId="{2B100A80-9DB4-8B4F-B5A7-A15A42981DB4}">
      <dgm:prSet/>
      <dgm:spPr/>
      <dgm:t>
        <a:bodyPr/>
        <a:lstStyle/>
        <a:p>
          <a:endParaRPr kumimoji="1" lang="ja-JP" altLang="en-US"/>
        </a:p>
      </dgm:t>
    </dgm:pt>
    <dgm:pt modelId="{739843C2-1205-8947-A10D-693A73A80382}">
      <dgm:prSet phldrT="[テキスト]"/>
      <dgm:spPr/>
      <dgm:t>
        <a:bodyPr/>
        <a:lstStyle/>
        <a:p>
          <a:endParaRPr kumimoji="1" lang="ja-JP" altLang="en-US" dirty="0"/>
        </a:p>
      </dgm:t>
    </dgm:pt>
    <dgm:pt modelId="{5BE74CE3-AC9D-404C-AB8C-688C58CBE2B0}" type="parTrans" cxnId="{EE0B06E4-A666-8E4C-9E93-61F3AFA9790E}">
      <dgm:prSet/>
      <dgm:spPr/>
      <dgm:t>
        <a:bodyPr/>
        <a:lstStyle/>
        <a:p>
          <a:endParaRPr kumimoji="1" lang="ja-JP" altLang="en-US"/>
        </a:p>
      </dgm:t>
    </dgm:pt>
    <dgm:pt modelId="{EDC02564-4150-DD4F-8985-8A99F00F6DE4}" type="sibTrans" cxnId="{EE0B06E4-A666-8E4C-9E93-61F3AFA9790E}">
      <dgm:prSet/>
      <dgm:spPr/>
      <dgm:t>
        <a:bodyPr/>
        <a:lstStyle/>
        <a:p>
          <a:endParaRPr kumimoji="1" lang="ja-JP" altLang="en-US"/>
        </a:p>
      </dgm:t>
    </dgm:pt>
    <dgm:pt modelId="{1DE0C72F-044E-5B43-97BF-EB100DF75DDC}">
      <dgm:prSet phldrT="[テキスト]"/>
      <dgm:spPr/>
      <dgm:t>
        <a:bodyPr/>
        <a:lstStyle/>
        <a:p>
          <a:endParaRPr kumimoji="1" lang="ja-JP" altLang="en-US" dirty="0"/>
        </a:p>
      </dgm:t>
    </dgm:pt>
    <dgm:pt modelId="{30AC8B80-5DA3-F341-85E9-25000439D5C8}" type="parTrans" cxnId="{00CCF422-C0F4-EA4B-9936-A7DDB681246A}">
      <dgm:prSet/>
      <dgm:spPr/>
      <dgm:t>
        <a:bodyPr/>
        <a:lstStyle/>
        <a:p>
          <a:endParaRPr kumimoji="1" lang="ja-JP" altLang="en-US"/>
        </a:p>
      </dgm:t>
    </dgm:pt>
    <dgm:pt modelId="{51C1C693-F139-1649-A541-2F2BC8670496}" type="sibTrans" cxnId="{00CCF422-C0F4-EA4B-9936-A7DDB681246A}">
      <dgm:prSet/>
      <dgm:spPr/>
      <dgm:t>
        <a:bodyPr/>
        <a:lstStyle/>
        <a:p>
          <a:endParaRPr kumimoji="1" lang="ja-JP" altLang="en-US"/>
        </a:p>
      </dgm:t>
    </dgm:pt>
    <dgm:pt modelId="{7BABA94F-3B88-5845-BE88-1043EEE9DDE1}">
      <dgm:prSet phldrT="[テキスト]"/>
      <dgm:spPr/>
      <dgm:t>
        <a:bodyPr/>
        <a:lstStyle/>
        <a:p>
          <a:endParaRPr kumimoji="1" lang="ja-JP" altLang="en-US" dirty="0"/>
        </a:p>
      </dgm:t>
    </dgm:pt>
    <dgm:pt modelId="{F5804185-AEA8-0C45-8308-5BFE90C0261F}" type="parTrans" cxnId="{5D81E09B-294D-8C41-B287-157A560C80A5}">
      <dgm:prSet/>
      <dgm:spPr/>
      <dgm:t>
        <a:bodyPr/>
        <a:lstStyle/>
        <a:p>
          <a:endParaRPr kumimoji="1" lang="ja-JP" altLang="en-US"/>
        </a:p>
      </dgm:t>
    </dgm:pt>
    <dgm:pt modelId="{1195D9FE-4E87-7E42-8822-38DCA7253819}" type="sibTrans" cxnId="{5D81E09B-294D-8C41-B287-157A560C80A5}">
      <dgm:prSet/>
      <dgm:spPr/>
      <dgm:t>
        <a:bodyPr/>
        <a:lstStyle/>
        <a:p>
          <a:endParaRPr kumimoji="1" lang="ja-JP" altLang="en-US"/>
        </a:p>
      </dgm:t>
    </dgm:pt>
    <dgm:pt modelId="{34DCBFAB-429A-564F-ACD2-F7F3A81D4A42}">
      <dgm:prSet phldrT="[テキスト]"/>
      <dgm:spPr/>
      <dgm:t>
        <a:bodyPr/>
        <a:lstStyle/>
        <a:p>
          <a:endParaRPr kumimoji="1" lang="ja-JP" altLang="en-US" dirty="0"/>
        </a:p>
      </dgm:t>
    </dgm:pt>
    <dgm:pt modelId="{F147D81D-7D50-CD4E-8372-88F67B9C0CF6}" type="parTrans" cxnId="{FE6E5D1F-8E6C-FD4F-9A74-65EA60FF8AAA}">
      <dgm:prSet/>
      <dgm:spPr/>
      <dgm:t>
        <a:bodyPr/>
        <a:lstStyle/>
        <a:p>
          <a:endParaRPr kumimoji="1" lang="ja-JP" altLang="en-US"/>
        </a:p>
      </dgm:t>
    </dgm:pt>
    <dgm:pt modelId="{EFFF68FB-07EE-D341-B3C6-B21F193B2564}" type="sibTrans" cxnId="{FE6E5D1F-8E6C-FD4F-9A74-65EA60FF8AAA}">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11112087-DDE6-B040-839B-25705DF8BC6A}" type="pres">
      <dgm:prSet presAssocID="{028BECDE-CB22-0B4F-87C1-7D8BCF6669C7}" presName="Name17" presStyleLbl="parChTrans1D3" presStyleIdx="0" presStyleCnt="6"/>
      <dgm:spPr/>
      <dgm:t>
        <a:bodyPr/>
        <a:lstStyle/>
        <a:p>
          <a:endParaRPr kumimoji="1" lang="ja-JP" altLang="en-US"/>
        </a:p>
      </dgm:t>
    </dgm:pt>
    <dgm:pt modelId="{865A0519-A093-D640-BB79-12298A3D9C86}" type="pres">
      <dgm:prSet presAssocID="{652E7BF3-F793-7C4E-BA7A-F672B9D9A9F5}" presName="hierRoot3" presStyleCnt="0"/>
      <dgm:spPr/>
    </dgm:pt>
    <dgm:pt modelId="{BE4947EE-357D-0E4B-AC67-0B47F44362D6}" type="pres">
      <dgm:prSet presAssocID="{652E7BF3-F793-7C4E-BA7A-F672B9D9A9F5}" presName="composite3" presStyleCnt="0"/>
      <dgm:spPr/>
    </dgm:pt>
    <dgm:pt modelId="{B3FC2699-D08C-8140-80B3-723732DC6B73}" type="pres">
      <dgm:prSet presAssocID="{652E7BF3-F793-7C4E-BA7A-F672B9D9A9F5}" presName="background3" presStyleLbl="node3" presStyleIdx="0" presStyleCnt="6"/>
      <dgm:spPr/>
    </dgm:pt>
    <dgm:pt modelId="{C1280613-E2A2-CF47-9BE0-F74C40B0E987}" type="pres">
      <dgm:prSet presAssocID="{652E7BF3-F793-7C4E-BA7A-F672B9D9A9F5}" presName="text3" presStyleLbl="fgAcc3" presStyleIdx="0" presStyleCnt="6">
        <dgm:presLayoutVars>
          <dgm:chPref val="3"/>
        </dgm:presLayoutVars>
      </dgm:prSet>
      <dgm:spPr/>
      <dgm:t>
        <a:bodyPr/>
        <a:lstStyle/>
        <a:p>
          <a:endParaRPr kumimoji="1" lang="ja-JP" altLang="en-US"/>
        </a:p>
      </dgm:t>
    </dgm:pt>
    <dgm:pt modelId="{C463D82F-19B1-4D41-A19E-83B2A5AFAFAC}" type="pres">
      <dgm:prSet presAssocID="{652E7BF3-F793-7C4E-BA7A-F672B9D9A9F5}" presName="hierChild4" presStyleCnt="0"/>
      <dgm:spPr/>
    </dgm:pt>
    <dgm:pt modelId="{41D01198-0532-4547-BF61-28DF60A72740}" type="pres">
      <dgm:prSet presAssocID="{FDE5276D-A341-0440-AFFB-0FF31A494436}" presName="Name17" presStyleLbl="parChTrans1D3" presStyleIdx="1" presStyleCnt="6"/>
      <dgm:spPr/>
      <dgm:t>
        <a:bodyPr/>
        <a:lstStyle/>
        <a:p>
          <a:endParaRPr kumimoji="1" lang="ja-JP" altLang="en-US"/>
        </a:p>
      </dgm:t>
    </dgm:pt>
    <dgm:pt modelId="{81A2D5A3-2006-6B41-8ABE-F54338D2C6E9}" type="pres">
      <dgm:prSet presAssocID="{0EE5E5C6-98F2-FF46-B8A6-B8A2DB2FB263}" presName="hierRoot3" presStyleCnt="0"/>
      <dgm:spPr/>
    </dgm:pt>
    <dgm:pt modelId="{D7DD9F1D-1836-7147-8B09-A5347F04BCA2}" type="pres">
      <dgm:prSet presAssocID="{0EE5E5C6-98F2-FF46-B8A6-B8A2DB2FB263}" presName="composite3" presStyleCnt="0"/>
      <dgm:spPr/>
    </dgm:pt>
    <dgm:pt modelId="{A1118A2D-0DC0-D343-9107-4F332EDFA5E2}" type="pres">
      <dgm:prSet presAssocID="{0EE5E5C6-98F2-FF46-B8A6-B8A2DB2FB263}" presName="background3" presStyleLbl="node3" presStyleIdx="1" presStyleCnt="6"/>
      <dgm:spPr/>
    </dgm:pt>
    <dgm:pt modelId="{8BF64CBF-EB22-4740-AC12-49A3439464F4}" type="pres">
      <dgm:prSet presAssocID="{0EE5E5C6-98F2-FF46-B8A6-B8A2DB2FB263}" presName="text3" presStyleLbl="fgAcc3" presStyleIdx="1" presStyleCnt="6">
        <dgm:presLayoutVars>
          <dgm:chPref val="3"/>
        </dgm:presLayoutVars>
      </dgm:prSet>
      <dgm:spPr/>
      <dgm:t>
        <a:bodyPr/>
        <a:lstStyle/>
        <a:p>
          <a:endParaRPr kumimoji="1" lang="ja-JP" altLang="en-US"/>
        </a:p>
      </dgm:t>
    </dgm:pt>
    <dgm:pt modelId="{B000D16D-EDF4-B542-9E52-B812C0237EEC}" type="pres">
      <dgm:prSet presAssocID="{0EE5E5C6-98F2-FF46-B8A6-B8A2DB2FB263}" presName="hierChild4" presStyleCnt="0"/>
      <dgm:spPr/>
    </dgm:pt>
    <dgm:pt modelId="{90709758-67C6-F741-A244-E4A48F8590FD}" type="pres">
      <dgm:prSet presAssocID="{16611E94-E813-EF4B-A72E-2A713458BDD8}" presName="Name10" presStyleLbl="parChTrans1D2" presStyleIdx="1" presStyleCnt="3"/>
      <dgm:spPr/>
      <dgm:t>
        <a:bodyPr/>
        <a:lstStyle/>
        <a:p>
          <a:endParaRPr kumimoji="1" lang="ja-JP" altLang="en-US"/>
        </a:p>
      </dgm:t>
    </dgm:pt>
    <dgm:pt modelId="{207D04DB-580B-7A4D-9867-9024222360AC}" type="pres">
      <dgm:prSet presAssocID="{610D2A57-BC58-4E45-8CC9-065A178C4609}" presName="hierRoot2" presStyleCnt="0"/>
      <dgm:spPr/>
    </dgm:pt>
    <dgm:pt modelId="{24E8B711-CBBC-BF4B-85FF-DE9E92736E4F}" type="pres">
      <dgm:prSet presAssocID="{610D2A57-BC58-4E45-8CC9-065A178C4609}" presName="composite2" presStyleCnt="0"/>
      <dgm:spPr/>
    </dgm:pt>
    <dgm:pt modelId="{C61B199C-8762-0A45-85AB-CBCC41EFC600}" type="pres">
      <dgm:prSet presAssocID="{610D2A57-BC58-4E45-8CC9-065A178C4609}" presName="background2" presStyleLbl="node2" presStyleIdx="1" presStyleCnt="3"/>
      <dgm:spPr/>
    </dgm:pt>
    <dgm:pt modelId="{E1094566-3EAF-EA4C-84AA-5819C9756AC0}" type="pres">
      <dgm:prSet presAssocID="{610D2A57-BC58-4E45-8CC9-065A178C4609}" presName="text2" presStyleLbl="fgAcc2" presStyleIdx="1" presStyleCnt="3">
        <dgm:presLayoutVars>
          <dgm:chPref val="3"/>
        </dgm:presLayoutVars>
      </dgm:prSet>
      <dgm:spPr/>
      <dgm:t>
        <a:bodyPr/>
        <a:lstStyle/>
        <a:p>
          <a:endParaRPr kumimoji="1" lang="ja-JP" altLang="en-US"/>
        </a:p>
      </dgm:t>
    </dgm:pt>
    <dgm:pt modelId="{F2534345-29F2-7443-8D64-A16DEF8A6B2F}" type="pres">
      <dgm:prSet presAssocID="{610D2A57-BC58-4E45-8CC9-065A178C4609}" presName="hierChild3" presStyleCnt="0"/>
      <dgm:spPr/>
    </dgm:pt>
    <dgm:pt modelId="{5E689400-6392-C34C-9EE3-2BE7052EE8BD}" type="pres">
      <dgm:prSet presAssocID="{30AC8B80-5DA3-F341-85E9-25000439D5C8}" presName="Name17" presStyleLbl="parChTrans1D3" presStyleIdx="2" presStyleCnt="6"/>
      <dgm:spPr/>
      <dgm:t>
        <a:bodyPr/>
        <a:lstStyle/>
        <a:p>
          <a:endParaRPr kumimoji="1" lang="ja-JP" altLang="en-US"/>
        </a:p>
      </dgm:t>
    </dgm:pt>
    <dgm:pt modelId="{D078E1A1-C7E5-5F42-A7A0-E7398FDF9CDA}" type="pres">
      <dgm:prSet presAssocID="{1DE0C72F-044E-5B43-97BF-EB100DF75DDC}" presName="hierRoot3" presStyleCnt="0"/>
      <dgm:spPr/>
    </dgm:pt>
    <dgm:pt modelId="{BAB0C95B-164C-F542-B57F-49C225990987}" type="pres">
      <dgm:prSet presAssocID="{1DE0C72F-044E-5B43-97BF-EB100DF75DDC}" presName="composite3" presStyleCnt="0"/>
      <dgm:spPr/>
    </dgm:pt>
    <dgm:pt modelId="{AAF8CB1B-D133-C144-A9E9-7477B070B38B}" type="pres">
      <dgm:prSet presAssocID="{1DE0C72F-044E-5B43-97BF-EB100DF75DDC}" presName="background3" presStyleLbl="node3" presStyleIdx="2" presStyleCnt="6"/>
      <dgm:spPr/>
    </dgm:pt>
    <dgm:pt modelId="{4EBD9872-CBBB-1D4D-818A-2EBC726A5CF3}" type="pres">
      <dgm:prSet presAssocID="{1DE0C72F-044E-5B43-97BF-EB100DF75DDC}" presName="text3" presStyleLbl="fgAcc3" presStyleIdx="2" presStyleCnt="6">
        <dgm:presLayoutVars>
          <dgm:chPref val="3"/>
        </dgm:presLayoutVars>
      </dgm:prSet>
      <dgm:spPr/>
      <dgm:t>
        <a:bodyPr/>
        <a:lstStyle/>
        <a:p>
          <a:endParaRPr kumimoji="1" lang="ja-JP" altLang="en-US"/>
        </a:p>
      </dgm:t>
    </dgm:pt>
    <dgm:pt modelId="{6CEC6BB0-6984-1E43-8CF9-6EE43D073C42}" type="pres">
      <dgm:prSet presAssocID="{1DE0C72F-044E-5B43-97BF-EB100DF75DDC}" presName="hierChild4" presStyleCnt="0"/>
      <dgm:spPr/>
    </dgm:pt>
    <dgm:pt modelId="{0C786DCD-5F36-7F46-81F5-557AAE0D4D84}" type="pres">
      <dgm:prSet presAssocID="{F5804185-AEA8-0C45-8308-5BFE90C0261F}" presName="Name17" presStyleLbl="parChTrans1D3" presStyleIdx="3" presStyleCnt="6"/>
      <dgm:spPr/>
      <dgm:t>
        <a:bodyPr/>
        <a:lstStyle/>
        <a:p>
          <a:endParaRPr kumimoji="1" lang="ja-JP" altLang="en-US"/>
        </a:p>
      </dgm:t>
    </dgm:pt>
    <dgm:pt modelId="{104B83A4-55ED-F945-A2E9-382C359A909C}" type="pres">
      <dgm:prSet presAssocID="{7BABA94F-3B88-5845-BE88-1043EEE9DDE1}" presName="hierRoot3" presStyleCnt="0"/>
      <dgm:spPr/>
    </dgm:pt>
    <dgm:pt modelId="{EA4E181F-E821-3F4B-8CF0-E4490A82727B}" type="pres">
      <dgm:prSet presAssocID="{7BABA94F-3B88-5845-BE88-1043EEE9DDE1}" presName="composite3" presStyleCnt="0"/>
      <dgm:spPr/>
    </dgm:pt>
    <dgm:pt modelId="{7035B993-B549-5049-B0E8-4AF404A38FCE}" type="pres">
      <dgm:prSet presAssocID="{7BABA94F-3B88-5845-BE88-1043EEE9DDE1}" presName="background3" presStyleLbl="node3" presStyleIdx="3" presStyleCnt="6"/>
      <dgm:spPr/>
    </dgm:pt>
    <dgm:pt modelId="{86CD1AAC-1201-B945-A0F5-9B1D4E17B982}" type="pres">
      <dgm:prSet presAssocID="{7BABA94F-3B88-5845-BE88-1043EEE9DDE1}" presName="text3" presStyleLbl="fgAcc3" presStyleIdx="3" presStyleCnt="6">
        <dgm:presLayoutVars>
          <dgm:chPref val="3"/>
        </dgm:presLayoutVars>
      </dgm:prSet>
      <dgm:spPr/>
      <dgm:t>
        <a:bodyPr/>
        <a:lstStyle/>
        <a:p>
          <a:endParaRPr kumimoji="1" lang="ja-JP" altLang="en-US"/>
        </a:p>
      </dgm:t>
    </dgm:pt>
    <dgm:pt modelId="{8A0A80AF-24CC-4D44-92A5-B250AEB1B0DA}" type="pres">
      <dgm:prSet presAssocID="{7BABA94F-3B88-5845-BE88-1043EEE9DDE1}" presName="hierChild4" presStyleCnt="0"/>
      <dgm:spPr/>
    </dgm:pt>
    <dgm:pt modelId="{BEE9136D-50E8-554A-A487-CEA79A0804F8}" type="pres">
      <dgm:prSet presAssocID="{F147D81D-7D50-CD4E-8372-88F67B9C0CF6}" presName="Name17" presStyleLbl="parChTrans1D3" presStyleIdx="4" presStyleCnt="6"/>
      <dgm:spPr/>
      <dgm:t>
        <a:bodyPr/>
        <a:lstStyle/>
        <a:p>
          <a:endParaRPr kumimoji="1" lang="ja-JP" altLang="en-US"/>
        </a:p>
      </dgm:t>
    </dgm:pt>
    <dgm:pt modelId="{C245F9E9-7740-404B-BCFF-D30FD7D4D846}" type="pres">
      <dgm:prSet presAssocID="{34DCBFAB-429A-564F-ACD2-F7F3A81D4A42}" presName="hierRoot3" presStyleCnt="0"/>
      <dgm:spPr/>
    </dgm:pt>
    <dgm:pt modelId="{0EBF76E7-E61A-E341-BFED-1C760EE67AD6}" type="pres">
      <dgm:prSet presAssocID="{34DCBFAB-429A-564F-ACD2-F7F3A81D4A42}" presName="composite3" presStyleCnt="0"/>
      <dgm:spPr/>
    </dgm:pt>
    <dgm:pt modelId="{9045D350-AF3E-994E-A093-E8C4EC755E31}" type="pres">
      <dgm:prSet presAssocID="{34DCBFAB-429A-564F-ACD2-F7F3A81D4A42}" presName="background3" presStyleLbl="node3" presStyleIdx="4" presStyleCnt="6"/>
      <dgm:spPr/>
    </dgm:pt>
    <dgm:pt modelId="{BFA83758-A6E8-4340-8650-85104C27C048}" type="pres">
      <dgm:prSet presAssocID="{34DCBFAB-429A-564F-ACD2-F7F3A81D4A42}" presName="text3" presStyleLbl="fgAcc3" presStyleIdx="4" presStyleCnt="6">
        <dgm:presLayoutVars>
          <dgm:chPref val="3"/>
        </dgm:presLayoutVars>
      </dgm:prSet>
      <dgm:spPr/>
      <dgm:t>
        <a:bodyPr/>
        <a:lstStyle/>
        <a:p>
          <a:endParaRPr kumimoji="1" lang="ja-JP" altLang="en-US"/>
        </a:p>
      </dgm:t>
    </dgm:pt>
    <dgm:pt modelId="{9AB8B069-098E-0C4A-82F2-5580F226657A}" type="pres">
      <dgm:prSet presAssocID="{34DCBFAB-429A-564F-ACD2-F7F3A81D4A42}" presName="hierChild4" presStyleCnt="0"/>
      <dgm:spPr/>
    </dgm:pt>
    <dgm:pt modelId="{5E6F8342-0C42-CB49-AB86-9C2409CD562A}" type="pres">
      <dgm:prSet presAssocID="{6B2C7B10-2486-2749-824E-4ECF63F188E7}" presName="Name17" presStyleLbl="parChTrans1D3" presStyleIdx="5" presStyleCnt="6"/>
      <dgm:spPr/>
      <dgm:t>
        <a:bodyPr/>
        <a:lstStyle/>
        <a:p>
          <a:endParaRPr kumimoji="1" lang="ja-JP" altLang="en-US"/>
        </a:p>
      </dgm:t>
    </dgm:pt>
    <dgm:pt modelId="{905AFEE1-3E92-A54A-9B84-6D898062332D}" type="pres">
      <dgm:prSet presAssocID="{75291EA0-FDC9-A84C-8E81-8D8ECD2C41A6}" presName="hierRoot3" presStyleCnt="0"/>
      <dgm:spPr/>
    </dgm:pt>
    <dgm:pt modelId="{B2358CFE-9CA4-E54E-A205-97AB00DB7CFC}" type="pres">
      <dgm:prSet presAssocID="{75291EA0-FDC9-A84C-8E81-8D8ECD2C41A6}" presName="composite3" presStyleCnt="0"/>
      <dgm:spPr/>
    </dgm:pt>
    <dgm:pt modelId="{AA59C626-0958-8D4C-8CF1-716DC1CCC141}" type="pres">
      <dgm:prSet presAssocID="{75291EA0-FDC9-A84C-8E81-8D8ECD2C41A6}" presName="background3" presStyleLbl="node3" presStyleIdx="5" presStyleCnt="6"/>
      <dgm:spPr/>
    </dgm:pt>
    <dgm:pt modelId="{6EA24521-7529-2B49-8F59-324D62183B0B}" type="pres">
      <dgm:prSet presAssocID="{75291EA0-FDC9-A84C-8E81-8D8ECD2C41A6}" presName="text3" presStyleLbl="fgAcc3" presStyleIdx="5" presStyleCnt="6">
        <dgm:presLayoutVars>
          <dgm:chPref val="3"/>
        </dgm:presLayoutVars>
      </dgm:prSet>
      <dgm:spPr/>
      <dgm:t>
        <a:bodyPr/>
        <a:lstStyle/>
        <a:p>
          <a:endParaRPr kumimoji="1" lang="ja-JP" altLang="en-US"/>
        </a:p>
      </dgm:t>
    </dgm:pt>
    <dgm:pt modelId="{098E032B-E9C6-F448-805D-8C0BD9D9D7DC}" type="pres">
      <dgm:prSet presAssocID="{75291EA0-FDC9-A84C-8E81-8D8ECD2C41A6}" presName="hierChild4" presStyleCnt="0"/>
      <dgm:spPr/>
    </dgm:pt>
    <dgm:pt modelId="{E7AAC2C1-C051-8746-95D9-DD64A6ADE916}" type="pres">
      <dgm:prSet presAssocID="{5BE74CE3-AC9D-404C-AB8C-688C58CBE2B0}" presName="Name10" presStyleLbl="parChTrans1D2" presStyleIdx="2" presStyleCnt="3"/>
      <dgm:spPr/>
      <dgm:t>
        <a:bodyPr/>
        <a:lstStyle/>
        <a:p>
          <a:endParaRPr kumimoji="1" lang="ja-JP" altLang="en-US"/>
        </a:p>
      </dgm:t>
    </dgm:pt>
    <dgm:pt modelId="{94D4F9B8-891B-3B4B-8D57-45D845CE76D0}" type="pres">
      <dgm:prSet presAssocID="{739843C2-1205-8947-A10D-693A73A80382}" presName="hierRoot2" presStyleCnt="0"/>
      <dgm:spPr/>
    </dgm:pt>
    <dgm:pt modelId="{CFDB307C-AC23-D447-BF72-93C782E3389D}" type="pres">
      <dgm:prSet presAssocID="{739843C2-1205-8947-A10D-693A73A80382}" presName="composite2" presStyleCnt="0"/>
      <dgm:spPr/>
    </dgm:pt>
    <dgm:pt modelId="{1FBCC944-16AD-C941-A8DE-CDB121664CC2}" type="pres">
      <dgm:prSet presAssocID="{739843C2-1205-8947-A10D-693A73A80382}" presName="background2" presStyleLbl="node2" presStyleIdx="2" presStyleCnt="3"/>
      <dgm:spPr/>
    </dgm:pt>
    <dgm:pt modelId="{D5313FD4-D7D4-7A45-AADB-665DBE19C843}" type="pres">
      <dgm:prSet presAssocID="{739843C2-1205-8947-A10D-693A73A80382}" presName="text2" presStyleLbl="fgAcc2" presStyleIdx="2" presStyleCnt="3">
        <dgm:presLayoutVars>
          <dgm:chPref val="3"/>
        </dgm:presLayoutVars>
      </dgm:prSet>
      <dgm:spPr/>
      <dgm:t>
        <a:bodyPr/>
        <a:lstStyle/>
        <a:p>
          <a:endParaRPr kumimoji="1" lang="ja-JP" altLang="en-US"/>
        </a:p>
      </dgm:t>
    </dgm:pt>
    <dgm:pt modelId="{D7AD2919-7979-0E4E-953F-B72003FB4F43}" type="pres">
      <dgm:prSet presAssocID="{739843C2-1205-8947-A10D-693A73A80382}" presName="hierChild3" presStyleCnt="0"/>
      <dgm:spPr/>
    </dgm:pt>
  </dgm:ptLst>
  <dgm:cxnLst>
    <dgm:cxn modelId="{9062A81C-A698-6C41-BFC5-183915965C16}" type="presOf" srcId="{739843C2-1205-8947-A10D-693A73A80382}" destId="{D5313FD4-D7D4-7A45-AADB-665DBE19C843}" srcOrd="0" destOrd="0" presId="urn:microsoft.com/office/officeart/2005/8/layout/hierarchy1"/>
    <dgm:cxn modelId="{F7AAAD67-0370-7F4D-84C2-E0ED9A9DE479}" type="presOf" srcId="{16611E94-E813-EF4B-A72E-2A713458BDD8}" destId="{90709758-67C6-F741-A244-E4A48F8590FD}" srcOrd="0" destOrd="0" presId="urn:microsoft.com/office/officeart/2005/8/layout/hierarchy1"/>
    <dgm:cxn modelId="{2E200AB4-7180-CD4B-A9DC-6A62E30BFF96}" type="presOf" srcId="{6250D197-30C1-054D-9A6E-8C846CC83E72}" destId="{C0F213E5-C7C3-B048-9630-1AC63D07B51A}" srcOrd="0" destOrd="0" presId="urn:microsoft.com/office/officeart/2005/8/layout/hierarchy1"/>
    <dgm:cxn modelId="{EC9BEEFA-0656-CB4D-94A4-B3980BF36625}" type="presOf" srcId="{0EE5E5C6-98F2-FF46-B8A6-B8A2DB2FB263}" destId="{8BF64CBF-EB22-4740-AC12-49A3439464F4}" srcOrd="0" destOrd="0" presId="urn:microsoft.com/office/officeart/2005/8/layout/hierarchy1"/>
    <dgm:cxn modelId="{418052D8-FD75-A443-90A6-C70C8BE1AC92}" type="presOf" srcId="{F147D81D-7D50-CD4E-8372-88F67B9C0CF6}" destId="{BEE9136D-50E8-554A-A487-CEA79A0804F8}" srcOrd="0" destOrd="0" presId="urn:microsoft.com/office/officeart/2005/8/layout/hierarchy1"/>
    <dgm:cxn modelId="{59BFE2DA-FF82-594F-888B-26DF8E40A17C}" srcId="{C9BEED41-111A-264A-984E-EEE6474C202A}" destId="{610D2A57-BC58-4E45-8CC9-065A178C4609}" srcOrd="1" destOrd="0" parTransId="{16611E94-E813-EF4B-A72E-2A713458BDD8}" sibTransId="{61E8E7A8-0BDC-FF42-BE6E-5A8670720184}"/>
    <dgm:cxn modelId="{7AF7B6A5-AF84-9845-B7B3-30BED06B6113}" type="presOf" srcId="{FDE5276D-A341-0440-AFFB-0FF31A494436}" destId="{41D01198-0532-4547-BF61-28DF60A72740}" srcOrd="0" destOrd="0" presId="urn:microsoft.com/office/officeart/2005/8/layout/hierarchy1"/>
    <dgm:cxn modelId="{00CCF422-C0F4-EA4B-9936-A7DDB681246A}" srcId="{610D2A57-BC58-4E45-8CC9-065A178C4609}" destId="{1DE0C72F-044E-5B43-97BF-EB100DF75DDC}" srcOrd="0" destOrd="0" parTransId="{30AC8B80-5DA3-F341-85E9-25000439D5C8}" sibTransId="{51C1C693-F139-1649-A541-2F2BC8670496}"/>
    <dgm:cxn modelId="{58CE7069-0051-934D-A0FF-8E76E49F48CF}" type="presOf" srcId="{884385BB-DF63-254A-BC7B-DE1D7DF3B435}" destId="{1D795A4A-0259-6C4D-AEF3-8233477576CE}" srcOrd="0" destOrd="0" presId="urn:microsoft.com/office/officeart/2005/8/layout/hierarchy1"/>
    <dgm:cxn modelId="{5D81E09B-294D-8C41-B287-157A560C80A5}" srcId="{610D2A57-BC58-4E45-8CC9-065A178C4609}" destId="{7BABA94F-3B88-5845-BE88-1043EEE9DDE1}" srcOrd="1" destOrd="0" parTransId="{F5804185-AEA8-0C45-8308-5BFE90C0261F}" sibTransId="{1195D9FE-4E87-7E42-8822-38DCA7253819}"/>
    <dgm:cxn modelId="{8C158B6E-9B88-BE40-B6AC-29EB4E952FD1}" srcId="{884385BB-DF63-254A-BC7B-DE1D7DF3B435}" destId="{0EE5E5C6-98F2-FF46-B8A6-B8A2DB2FB263}" srcOrd="1" destOrd="0" parTransId="{FDE5276D-A341-0440-AFFB-0FF31A494436}" sibTransId="{9077B0AB-AED0-3941-A061-2DEEA00C581A}"/>
    <dgm:cxn modelId="{4EC21200-9002-7843-B1CD-364BAD033978}" type="presOf" srcId="{6B2C7B10-2486-2749-824E-4ECF63F188E7}" destId="{5E6F8342-0C42-CB49-AB86-9C2409CD562A}" srcOrd="0" destOrd="0" presId="urn:microsoft.com/office/officeart/2005/8/layout/hierarchy1"/>
    <dgm:cxn modelId="{C8607906-3947-F446-9729-E497183FBC88}" type="presOf" srcId="{B1C8AF65-E06A-8043-8CAA-ED95990287FF}" destId="{4A1BF78B-8397-5247-9A48-207D3E0A5D1F}" srcOrd="0" destOrd="0" presId="urn:microsoft.com/office/officeart/2005/8/layout/hierarchy1"/>
    <dgm:cxn modelId="{9EF0EFDC-D782-524E-A2A1-964988D4ACA6}" type="presOf" srcId="{75291EA0-FDC9-A84C-8E81-8D8ECD2C41A6}" destId="{6EA24521-7529-2B49-8F59-324D62183B0B}" srcOrd="0" destOrd="0" presId="urn:microsoft.com/office/officeart/2005/8/layout/hierarchy1"/>
    <dgm:cxn modelId="{2B100A80-9DB4-8B4F-B5A7-A15A42981DB4}" srcId="{610D2A57-BC58-4E45-8CC9-065A178C4609}" destId="{75291EA0-FDC9-A84C-8E81-8D8ECD2C41A6}" srcOrd="3" destOrd="0" parTransId="{6B2C7B10-2486-2749-824E-4ECF63F188E7}" sibTransId="{8D19BF9F-B33A-0D46-88E4-B9ADD06D093C}"/>
    <dgm:cxn modelId="{B4E2A3BB-4788-6544-A7C3-63D3E7A1E6A6}" type="presOf" srcId="{610D2A57-BC58-4E45-8CC9-065A178C4609}" destId="{E1094566-3EAF-EA4C-84AA-5819C9756AC0}" srcOrd="0" destOrd="0" presId="urn:microsoft.com/office/officeart/2005/8/layout/hierarchy1"/>
    <dgm:cxn modelId="{16BE8002-9F13-9141-ABA2-82C892B0A342}" srcId="{884385BB-DF63-254A-BC7B-DE1D7DF3B435}" destId="{652E7BF3-F793-7C4E-BA7A-F672B9D9A9F5}" srcOrd="0" destOrd="0" parTransId="{028BECDE-CB22-0B4F-87C1-7D8BCF6669C7}" sibTransId="{EA14E985-0EA1-5D4E-B493-143CBBD91C09}"/>
    <dgm:cxn modelId="{D27C5761-B0BA-3D45-B831-177BA298801A}" type="presOf" srcId="{652E7BF3-F793-7C4E-BA7A-F672B9D9A9F5}" destId="{C1280613-E2A2-CF47-9BE0-F74C40B0E987}" srcOrd="0" destOrd="0" presId="urn:microsoft.com/office/officeart/2005/8/layout/hierarchy1"/>
    <dgm:cxn modelId="{EE0B06E4-A666-8E4C-9E93-61F3AFA9790E}" srcId="{C9BEED41-111A-264A-984E-EEE6474C202A}" destId="{739843C2-1205-8947-A10D-693A73A80382}" srcOrd="2" destOrd="0" parTransId="{5BE74CE3-AC9D-404C-AB8C-688C58CBE2B0}" sibTransId="{EDC02564-4150-DD4F-8985-8A99F00F6DE4}"/>
    <dgm:cxn modelId="{FE6E5D1F-8E6C-FD4F-9A74-65EA60FF8AAA}" srcId="{610D2A57-BC58-4E45-8CC9-065A178C4609}" destId="{34DCBFAB-429A-564F-ACD2-F7F3A81D4A42}" srcOrd="2" destOrd="0" parTransId="{F147D81D-7D50-CD4E-8372-88F67B9C0CF6}" sibTransId="{EFFF68FB-07EE-D341-B3C6-B21F193B2564}"/>
    <dgm:cxn modelId="{9726A0FC-3897-3F4A-8DB4-CF08560D767F}" type="presOf" srcId="{7BABA94F-3B88-5845-BE88-1043EEE9DDE1}" destId="{86CD1AAC-1201-B945-A0F5-9B1D4E17B982}" srcOrd="0" destOrd="0" presId="urn:microsoft.com/office/officeart/2005/8/layout/hierarchy1"/>
    <dgm:cxn modelId="{D869D51D-AB63-F046-9E78-C756CE127924}" type="presOf" srcId="{F5804185-AEA8-0C45-8308-5BFE90C0261F}" destId="{0C786DCD-5F36-7F46-81F5-557AAE0D4D84}" srcOrd="0" destOrd="0" presId="urn:microsoft.com/office/officeart/2005/8/layout/hierarchy1"/>
    <dgm:cxn modelId="{9DAD583C-A4EE-6345-80BA-B8E390866C19}" type="presOf" srcId="{34DCBFAB-429A-564F-ACD2-F7F3A81D4A42}" destId="{BFA83758-A6E8-4340-8650-85104C27C048}" srcOrd="0" destOrd="0" presId="urn:microsoft.com/office/officeart/2005/8/layout/hierarchy1"/>
    <dgm:cxn modelId="{D129FF5B-97E6-C242-9834-E1F06A9436EC}" srcId="{B1C8AF65-E06A-8043-8CAA-ED95990287FF}" destId="{C9BEED41-111A-264A-984E-EEE6474C202A}" srcOrd="0" destOrd="0" parTransId="{9BF875D1-30FF-C149-B065-54EBC5957506}" sibTransId="{48FE1F98-A926-4642-AF85-3094EA25CF79}"/>
    <dgm:cxn modelId="{35DE2044-5F83-8E4C-B362-05282ED91EF9}" type="presOf" srcId="{1DE0C72F-044E-5B43-97BF-EB100DF75DDC}" destId="{4EBD9872-CBBB-1D4D-818A-2EBC726A5CF3}" srcOrd="0" destOrd="0" presId="urn:microsoft.com/office/officeart/2005/8/layout/hierarchy1"/>
    <dgm:cxn modelId="{40DC102A-85BC-AA4E-8F94-028DF8D3A766}" type="presOf" srcId="{C9BEED41-111A-264A-984E-EEE6474C202A}" destId="{4F04B79D-2E61-E444-A584-29E608087AEA}" srcOrd="0" destOrd="0" presId="urn:microsoft.com/office/officeart/2005/8/layout/hierarchy1"/>
    <dgm:cxn modelId="{346BBDFB-B2F9-0149-A0A9-DDFD262578A6}" type="presOf" srcId="{5BE74CE3-AC9D-404C-AB8C-688C58CBE2B0}" destId="{E7AAC2C1-C051-8746-95D9-DD64A6ADE916}" srcOrd="0" destOrd="0" presId="urn:microsoft.com/office/officeart/2005/8/layout/hierarchy1"/>
    <dgm:cxn modelId="{E9D73343-0C9A-3B45-B620-F9B25215B238}" srcId="{C9BEED41-111A-264A-984E-EEE6474C202A}" destId="{884385BB-DF63-254A-BC7B-DE1D7DF3B435}" srcOrd="0" destOrd="0" parTransId="{6250D197-30C1-054D-9A6E-8C846CC83E72}" sibTransId="{68A758D0-7F5E-F14C-B9B6-5AFAED0F3382}"/>
    <dgm:cxn modelId="{E326ADEF-03E1-354C-A978-5A2D1AE8BC85}" type="presOf" srcId="{30AC8B80-5DA3-F341-85E9-25000439D5C8}" destId="{5E689400-6392-C34C-9EE3-2BE7052EE8BD}" srcOrd="0" destOrd="0" presId="urn:microsoft.com/office/officeart/2005/8/layout/hierarchy1"/>
    <dgm:cxn modelId="{B2D45529-D1AD-0148-8658-84887483447C}" type="presOf" srcId="{028BECDE-CB22-0B4F-87C1-7D8BCF6669C7}" destId="{11112087-DDE6-B040-839B-25705DF8BC6A}" srcOrd="0" destOrd="0" presId="urn:microsoft.com/office/officeart/2005/8/layout/hierarchy1"/>
    <dgm:cxn modelId="{0FD9CCCE-D9D3-684A-94F8-411C430F6989}" type="presParOf" srcId="{4A1BF78B-8397-5247-9A48-207D3E0A5D1F}" destId="{72C1CBDF-5B1F-5940-AC90-F4CB631F442B}" srcOrd="0" destOrd="0" presId="urn:microsoft.com/office/officeart/2005/8/layout/hierarchy1"/>
    <dgm:cxn modelId="{4F464426-532E-D04E-BC86-37524119BDAD}" type="presParOf" srcId="{72C1CBDF-5B1F-5940-AC90-F4CB631F442B}" destId="{0AB7CCF8-83A8-8B4E-AE66-59EAD8556D83}" srcOrd="0" destOrd="0" presId="urn:microsoft.com/office/officeart/2005/8/layout/hierarchy1"/>
    <dgm:cxn modelId="{65D1CB5E-807F-AE4B-92AA-EB913B8C86C8}" type="presParOf" srcId="{0AB7CCF8-83A8-8B4E-AE66-59EAD8556D83}" destId="{764E3018-6C66-6D4D-89C7-BAC274ACCD38}" srcOrd="0" destOrd="0" presId="urn:microsoft.com/office/officeart/2005/8/layout/hierarchy1"/>
    <dgm:cxn modelId="{8624DB4E-8579-7D43-9A92-20D2F67A4681}" type="presParOf" srcId="{0AB7CCF8-83A8-8B4E-AE66-59EAD8556D83}" destId="{4F04B79D-2E61-E444-A584-29E608087AEA}" srcOrd="1" destOrd="0" presId="urn:microsoft.com/office/officeart/2005/8/layout/hierarchy1"/>
    <dgm:cxn modelId="{7999528A-6138-0D4E-988C-9EC76ABDDC67}" type="presParOf" srcId="{72C1CBDF-5B1F-5940-AC90-F4CB631F442B}" destId="{7099D795-C012-4A49-9F83-D01218D4A1B3}" srcOrd="1" destOrd="0" presId="urn:microsoft.com/office/officeart/2005/8/layout/hierarchy1"/>
    <dgm:cxn modelId="{70D84E33-A62E-634D-93AD-141915D986C3}" type="presParOf" srcId="{7099D795-C012-4A49-9F83-D01218D4A1B3}" destId="{C0F213E5-C7C3-B048-9630-1AC63D07B51A}" srcOrd="0" destOrd="0" presId="urn:microsoft.com/office/officeart/2005/8/layout/hierarchy1"/>
    <dgm:cxn modelId="{298CF271-DB9B-384E-A4E7-610AF18D3BB6}" type="presParOf" srcId="{7099D795-C012-4A49-9F83-D01218D4A1B3}" destId="{90FD5EAF-7D38-7A4D-A484-F6073503F23B}" srcOrd="1" destOrd="0" presId="urn:microsoft.com/office/officeart/2005/8/layout/hierarchy1"/>
    <dgm:cxn modelId="{962AC4C4-57E3-F04A-A9E6-0FB441B5E4F9}" type="presParOf" srcId="{90FD5EAF-7D38-7A4D-A484-F6073503F23B}" destId="{0948048F-E532-3A47-BF4F-BB964BBE02F2}" srcOrd="0" destOrd="0" presId="urn:microsoft.com/office/officeart/2005/8/layout/hierarchy1"/>
    <dgm:cxn modelId="{1AAF40E9-C48C-7840-BA9F-ABCEC5131326}" type="presParOf" srcId="{0948048F-E532-3A47-BF4F-BB964BBE02F2}" destId="{9C5EB911-C454-4C4B-BA71-AE3B2DF7FFCE}" srcOrd="0" destOrd="0" presId="urn:microsoft.com/office/officeart/2005/8/layout/hierarchy1"/>
    <dgm:cxn modelId="{74951AEE-D851-444F-8FFC-AB6EDC2A7D61}" type="presParOf" srcId="{0948048F-E532-3A47-BF4F-BB964BBE02F2}" destId="{1D795A4A-0259-6C4D-AEF3-8233477576CE}" srcOrd="1" destOrd="0" presId="urn:microsoft.com/office/officeart/2005/8/layout/hierarchy1"/>
    <dgm:cxn modelId="{C5A962C4-5EF5-D040-82D3-E57F85792CCB}" type="presParOf" srcId="{90FD5EAF-7D38-7A4D-A484-F6073503F23B}" destId="{F9908BAC-EF82-B04B-AD93-946846B8379A}" srcOrd="1" destOrd="0" presId="urn:microsoft.com/office/officeart/2005/8/layout/hierarchy1"/>
    <dgm:cxn modelId="{F9C9D87A-FB8A-F046-AFDC-66397FF733EB}" type="presParOf" srcId="{F9908BAC-EF82-B04B-AD93-946846B8379A}" destId="{11112087-DDE6-B040-839B-25705DF8BC6A}" srcOrd="0" destOrd="0" presId="urn:microsoft.com/office/officeart/2005/8/layout/hierarchy1"/>
    <dgm:cxn modelId="{DF57E999-F127-2E49-8803-09BBA0D806DE}" type="presParOf" srcId="{F9908BAC-EF82-B04B-AD93-946846B8379A}" destId="{865A0519-A093-D640-BB79-12298A3D9C86}" srcOrd="1" destOrd="0" presId="urn:microsoft.com/office/officeart/2005/8/layout/hierarchy1"/>
    <dgm:cxn modelId="{60C6ACE9-A65B-9349-B994-985B46F80715}" type="presParOf" srcId="{865A0519-A093-D640-BB79-12298A3D9C86}" destId="{BE4947EE-357D-0E4B-AC67-0B47F44362D6}" srcOrd="0" destOrd="0" presId="urn:microsoft.com/office/officeart/2005/8/layout/hierarchy1"/>
    <dgm:cxn modelId="{5379B586-8CC6-B242-A33D-FB9108A882A8}" type="presParOf" srcId="{BE4947EE-357D-0E4B-AC67-0B47F44362D6}" destId="{B3FC2699-D08C-8140-80B3-723732DC6B73}" srcOrd="0" destOrd="0" presId="urn:microsoft.com/office/officeart/2005/8/layout/hierarchy1"/>
    <dgm:cxn modelId="{A97278AC-A5A4-0C47-BC89-2C0755D4237A}" type="presParOf" srcId="{BE4947EE-357D-0E4B-AC67-0B47F44362D6}" destId="{C1280613-E2A2-CF47-9BE0-F74C40B0E987}" srcOrd="1" destOrd="0" presId="urn:microsoft.com/office/officeart/2005/8/layout/hierarchy1"/>
    <dgm:cxn modelId="{3F24EFB9-33A8-DE4A-B60A-49A30BE26EE1}" type="presParOf" srcId="{865A0519-A093-D640-BB79-12298A3D9C86}" destId="{C463D82F-19B1-4D41-A19E-83B2A5AFAFAC}" srcOrd="1" destOrd="0" presId="urn:microsoft.com/office/officeart/2005/8/layout/hierarchy1"/>
    <dgm:cxn modelId="{BB3E984E-23B7-6F42-855E-B25A62F2BD79}" type="presParOf" srcId="{F9908BAC-EF82-B04B-AD93-946846B8379A}" destId="{41D01198-0532-4547-BF61-28DF60A72740}" srcOrd="2" destOrd="0" presId="urn:microsoft.com/office/officeart/2005/8/layout/hierarchy1"/>
    <dgm:cxn modelId="{20B9845C-A38F-1942-AC65-9CBD00B45397}" type="presParOf" srcId="{F9908BAC-EF82-B04B-AD93-946846B8379A}" destId="{81A2D5A3-2006-6B41-8ABE-F54338D2C6E9}" srcOrd="3" destOrd="0" presId="urn:microsoft.com/office/officeart/2005/8/layout/hierarchy1"/>
    <dgm:cxn modelId="{3087FA93-3F64-A74A-AF85-2B113E24CC32}" type="presParOf" srcId="{81A2D5A3-2006-6B41-8ABE-F54338D2C6E9}" destId="{D7DD9F1D-1836-7147-8B09-A5347F04BCA2}" srcOrd="0" destOrd="0" presId="urn:microsoft.com/office/officeart/2005/8/layout/hierarchy1"/>
    <dgm:cxn modelId="{20BA6538-084C-984F-8B68-63D64E1574AB}" type="presParOf" srcId="{D7DD9F1D-1836-7147-8B09-A5347F04BCA2}" destId="{A1118A2D-0DC0-D343-9107-4F332EDFA5E2}" srcOrd="0" destOrd="0" presId="urn:microsoft.com/office/officeart/2005/8/layout/hierarchy1"/>
    <dgm:cxn modelId="{A3927E1E-D3C4-0C46-950F-A19C0F033A4D}" type="presParOf" srcId="{D7DD9F1D-1836-7147-8B09-A5347F04BCA2}" destId="{8BF64CBF-EB22-4740-AC12-49A3439464F4}" srcOrd="1" destOrd="0" presId="urn:microsoft.com/office/officeart/2005/8/layout/hierarchy1"/>
    <dgm:cxn modelId="{BBC92B37-138D-604B-A2EB-E7EBC3C2FE42}" type="presParOf" srcId="{81A2D5A3-2006-6B41-8ABE-F54338D2C6E9}" destId="{B000D16D-EDF4-B542-9E52-B812C0237EEC}" srcOrd="1" destOrd="0" presId="urn:microsoft.com/office/officeart/2005/8/layout/hierarchy1"/>
    <dgm:cxn modelId="{A8944AE7-C14A-6343-85CA-86D011E97A14}" type="presParOf" srcId="{7099D795-C012-4A49-9F83-D01218D4A1B3}" destId="{90709758-67C6-F741-A244-E4A48F8590FD}" srcOrd="2" destOrd="0" presId="urn:microsoft.com/office/officeart/2005/8/layout/hierarchy1"/>
    <dgm:cxn modelId="{D8E05D02-8651-684D-B523-BB91BBF8E57A}" type="presParOf" srcId="{7099D795-C012-4A49-9F83-D01218D4A1B3}" destId="{207D04DB-580B-7A4D-9867-9024222360AC}" srcOrd="3" destOrd="0" presId="urn:microsoft.com/office/officeart/2005/8/layout/hierarchy1"/>
    <dgm:cxn modelId="{717BDC1E-04FC-6A49-9941-B117ABD95411}" type="presParOf" srcId="{207D04DB-580B-7A4D-9867-9024222360AC}" destId="{24E8B711-CBBC-BF4B-85FF-DE9E92736E4F}" srcOrd="0" destOrd="0" presId="urn:microsoft.com/office/officeart/2005/8/layout/hierarchy1"/>
    <dgm:cxn modelId="{BC4BF6AF-1300-EA46-BD57-721C35F0864B}" type="presParOf" srcId="{24E8B711-CBBC-BF4B-85FF-DE9E92736E4F}" destId="{C61B199C-8762-0A45-85AB-CBCC41EFC600}" srcOrd="0" destOrd="0" presId="urn:microsoft.com/office/officeart/2005/8/layout/hierarchy1"/>
    <dgm:cxn modelId="{2220829A-60C3-EA4E-A551-488BE1386406}" type="presParOf" srcId="{24E8B711-CBBC-BF4B-85FF-DE9E92736E4F}" destId="{E1094566-3EAF-EA4C-84AA-5819C9756AC0}" srcOrd="1" destOrd="0" presId="urn:microsoft.com/office/officeart/2005/8/layout/hierarchy1"/>
    <dgm:cxn modelId="{96EEF8A4-7A08-A041-8802-A8369C850B9F}" type="presParOf" srcId="{207D04DB-580B-7A4D-9867-9024222360AC}" destId="{F2534345-29F2-7443-8D64-A16DEF8A6B2F}" srcOrd="1" destOrd="0" presId="urn:microsoft.com/office/officeart/2005/8/layout/hierarchy1"/>
    <dgm:cxn modelId="{2EE67970-3FBF-CA42-893C-8BF6114B980A}" type="presParOf" srcId="{F2534345-29F2-7443-8D64-A16DEF8A6B2F}" destId="{5E689400-6392-C34C-9EE3-2BE7052EE8BD}" srcOrd="0" destOrd="0" presId="urn:microsoft.com/office/officeart/2005/8/layout/hierarchy1"/>
    <dgm:cxn modelId="{2166F8A7-977A-D34A-940C-DB5E88AA6674}" type="presParOf" srcId="{F2534345-29F2-7443-8D64-A16DEF8A6B2F}" destId="{D078E1A1-C7E5-5F42-A7A0-E7398FDF9CDA}" srcOrd="1" destOrd="0" presId="urn:microsoft.com/office/officeart/2005/8/layout/hierarchy1"/>
    <dgm:cxn modelId="{14C8C370-6A18-7244-968B-8C082268805F}" type="presParOf" srcId="{D078E1A1-C7E5-5F42-A7A0-E7398FDF9CDA}" destId="{BAB0C95B-164C-F542-B57F-49C225990987}" srcOrd="0" destOrd="0" presId="urn:microsoft.com/office/officeart/2005/8/layout/hierarchy1"/>
    <dgm:cxn modelId="{24F07D21-3ED3-FA4A-8E26-D4FAA927620F}" type="presParOf" srcId="{BAB0C95B-164C-F542-B57F-49C225990987}" destId="{AAF8CB1B-D133-C144-A9E9-7477B070B38B}" srcOrd="0" destOrd="0" presId="urn:microsoft.com/office/officeart/2005/8/layout/hierarchy1"/>
    <dgm:cxn modelId="{E415E334-5692-C14D-B617-F1AEC09817D3}" type="presParOf" srcId="{BAB0C95B-164C-F542-B57F-49C225990987}" destId="{4EBD9872-CBBB-1D4D-818A-2EBC726A5CF3}" srcOrd="1" destOrd="0" presId="urn:microsoft.com/office/officeart/2005/8/layout/hierarchy1"/>
    <dgm:cxn modelId="{9656D420-2F63-2342-9391-EBA408F77FCA}" type="presParOf" srcId="{D078E1A1-C7E5-5F42-A7A0-E7398FDF9CDA}" destId="{6CEC6BB0-6984-1E43-8CF9-6EE43D073C42}" srcOrd="1" destOrd="0" presId="urn:microsoft.com/office/officeart/2005/8/layout/hierarchy1"/>
    <dgm:cxn modelId="{2E165C06-EB4D-9748-8821-D00474DD1F1E}" type="presParOf" srcId="{F2534345-29F2-7443-8D64-A16DEF8A6B2F}" destId="{0C786DCD-5F36-7F46-81F5-557AAE0D4D84}" srcOrd="2" destOrd="0" presId="urn:microsoft.com/office/officeart/2005/8/layout/hierarchy1"/>
    <dgm:cxn modelId="{F6E8E462-5A65-CE45-B1C9-3AF02F15EB1D}" type="presParOf" srcId="{F2534345-29F2-7443-8D64-A16DEF8A6B2F}" destId="{104B83A4-55ED-F945-A2E9-382C359A909C}" srcOrd="3" destOrd="0" presId="urn:microsoft.com/office/officeart/2005/8/layout/hierarchy1"/>
    <dgm:cxn modelId="{D52ABED4-5428-C14C-A03D-AA09E12B99A7}" type="presParOf" srcId="{104B83A4-55ED-F945-A2E9-382C359A909C}" destId="{EA4E181F-E821-3F4B-8CF0-E4490A82727B}" srcOrd="0" destOrd="0" presId="urn:microsoft.com/office/officeart/2005/8/layout/hierarchy1"/>
    <dgm:cxn modelId="{49086965-EC53-5D47-881E-D3A97BD23864}" type="presParOf" srcId="{EA4E181F-E821-3F4B-8CF0-E4490A82727B}" destId="{7035B993-B549-5049-B0E8-4AF404A38FCE}" srcOrd="0" destOrd="0" presId="urn:microsoft.com/office/officeart/2005/8/layout/hierarchy1"/>
    <dgm:cxn modelId="{FB7EFF4C-994E-FA46-937C-0A33AB5DFDFC}" type="presParOf" srcId="{EA4E181F-E821-3F4B-8CF0-E4490A82727B}" destId="{86CD1AAC-1201-B945-A0F5-9B1D4E17B982}" srcOrd="1" destOrd="0" presId="urn:microsoft.com/office/officeart/2005/8/layout/hierarchy1"/>
    <dgm:cxn modelId="{8AE5AF3F-9480-9340-B59B-13FE0DAE767A}" type="presParOf" srcId="{104B83A4-55ED-F945-A2E9-382C359A909C}" destId="{8A0A80AF-24CC-4D44-92A5-B250AEB1B0DA}" srcOrd="1" destOrd="0" presId="urn:microsoft.com/office/officeart/2005/8/layout/hierarchy1"/>
    <dgm:cxn modelId="{8ECADB53-1226-3D42-AD1C-4059A97B6759}" type="presParOf" srcId="{F2534345-29F2-7443-8D64-A16DEF8A6B2F}" destId="{BEE9136D-50E8-554A-A487-CEA79A0804F8}" srcOrd="4" destOrd="0" presId="urn:microsoft.com/office/officeart/2005/8/layout/hierarchy1"/>
    <dgm:cxn modelId="{7E6CDA32-27B8-184D-B43C-6230D9EB609D}" type="presParOf" srcId="{F2534345-29F2-7443-8D64-A16DEF8A6B2F}" destId="{C245F9E9-7740-404B-BCFF-D30FD7D4D846}" srcOrd="5" destOrd="0" presId="urn:microsoft.com/office/officeart/2005/8/layout/hierarchy1"/>
    <dgm:cxn modelId="{8643F8BB-E0FD-0D4B-8466-E03038A75FB8}" type="presParOf" srcId="{C245F9E9-7740-404B-BCFF-D30FD7D4D846}" destId="{0EBF76E7-E61A-E341-BFED-1C760EE67AD6}" srcOrd="0" destOrd="0" presId="urn:microsoft.com/office/officeart/2005/8/layout/hierarchy1"/>
    <dgm:cxn modelId="{6A941610-BEB6-0246-9134-047C8BEB12D7}" type="presParOf" srcId="{0EBF76E7-E61A-E341-BFED-1C760EE67AD6}" destId="{9045D350-AF3E-994E-A093-E8C4EC755E31}" srcOrd="0" destOrd="0" presId="urn:microsoft.com/office/officeart/2005/8/layout/hierarchy1"/>
    <dgm:cxn modelId="{71062A5F-41EE-3E49-B534-2EFF865D7AE5}" type="presParOf" srcId="{0EBF76E7-E61A-E341-BFED-1C760EE67AD6}" destId="{BFA83758-A6E8-4340-8650-85104C27C048}" srcOrd="1" destOrd="0" presId="urn:microsoft.com/office/officeart/2005/8/layout/hierarchy1"/>
    <dgm:cxn modelId="{4843D869-2B4C-1F4D-BB76-44206106914B}" type="presParOf" srcId="{C245F9E9-7740-404B-BCFF-D30FD7D4D846}" destId="{9AB8B069-098E-0C4A-82F2-5580F226657A}" srcOrd="1" destOrd="0" presId="urn:microsoft.com/office/officeart/2005/8/layout/hierarchy1"/>
    <dgm:cxn modelId="{B3D827F5-1B18-6F40-BE7A-494C1926BC2D}" type="presParOf" srcId="{F2534345-29F2-7443-8D64-A16DEF8A6B2F}" destId="{5E6F8342-0C42-CB49-AB86-9C2409CD562A}" srcOrd="6" destOrd="0" presId="urn:microsoft.com/office/officeart/2005/8/layout/hierarchy1"/>
    <dgm:cxn modelId="{367B63D8-1765-B645-AB2C-7D66F56A15EE}" type="presParOf" srcId="{F2534345-29F2-7443-8D64-A16DEF8A6B2F}" destId="{905AFEE1-3E92-A54A-9B84-6D898062332D}" srcOrd="7" destOrd="0" presId="urn:microsoft.com/office/officeart/2005/8/layout/hierarchy1"/>
    <dgm:cxn modelId="{CB70E861-9418-1C46-9C39-F0A533008A4C}" type="presParOf" srcId="{905AFEE1-3E92-A54A-9B84-6D898062332D}" destId="{B2358CFE-9CA4-E54E-A205-97AB00DB7CFC}" srcOrd="0" destOrd="0" presId="urn:microsoft.com/office/officeart/2005/8/layout/hierarchy1"/>
    <dgm:cxn modelId="{E4CF2BA4-08C1-7E4E-9784-EA2F6F548A1E}" type="presParOf" srcId="{B2358CFE-9CA4-E54E-A205-97AB00DB7CFC}" destId="{AA59C626-0958-8D4C-8CF1-716DC1CCC141}" srcOrd="0" destOrd="0" presId="urn:microsoft.com/office/officeart/2005/8/layout/hierarchy1"/>
    <dgm:cxn modelId="{BAEBAE01-E41E-B749-9D20-B358AA9534BF}" type="presParOf" srcId="{B2358CFE-9CA4-E54E-A205-97AB00DB7CFC}" destId="{6EA24521-7529-2B49-8F59-324D62183B0B}" srcOrd="1" destOrd="0" presId="urn:microsoft.com/office/officeart/2005/8/layout/hierarchy1"/>
    <dgm:cxn modelId="{0260EF7C-9CC4-4C48-802B-590618FFB950}" type="presParOf" srcId="{905AFEE1-3E92-A54A-9B84-6D898062332D}" destId="{098E032B-E9C6-F448-805D-8C0BD9D9D7DC}" srcOrd="1" destOrd="0" presId="urn:microsoft.com/office/officeart/2005/8/layout/hierarchy1"/>
    <dgm:cxn modelId="{77F5724C-94F8-9C4B-9C4F-55419361F0D8}" type="presParOf" srcId="{7099D795-C012-4A49-9F83-D01218D4A1B3}" destId="{E7AAC2C1-C051-8746-95D9-DD64A6ADE916}" srcOrd="4" destOrd="0" presId="urn:microsoft.com/office/officeart/2005/8/layout/hierarchy1"/>
    <dgm:cxn modelId="{EC3D9B72-619B-C746-B397-CE7F2CB3DBAB}" type="presParOf" srcId="{7099D795-C012-4A49-9F83-D01218D4A1B3}" destId="{94D4F9B8-891B-3B4B-8D57-45D845CE76D0}" srcOrd="5" destOrd="0" presId="urn:microsoft.com/office/officeart/2005/8/layout/hierarchy1"/>
    <dgm:cxn modelId="{3AA4EE43-C7BB-D340-82CF-AB489329F2F6}" type="presParOf" srcId="{94D4F9B8-891B-3B4B-8D57-45D845CE76D0}" destId="{CFDB307C-AC23-D447-BF72-93C782E3389D}" srcOrd="0" destOrd="0" presId="urn:microsoft.com/office/officeart/2005/8/layout/hierarchy1"/>
    <dgm:cxn modelId="{DE6B31C3-755B-1C4F-9AA9-F2C89FBA022A}" type="presParOf" srcId="{CFDB307C-AC23-D447-BF72-93C782E3389D}" destId="{1FBCC944-16AD-C941-A8DE-CDB121664CC2}" srcOrd="0" destOrd="0" presId="urn:microsoft.com/office/officeart/2005/8/layout/hierarchy1"/>
    <dgm:cxn modelId="{73CCD957-7D98-0D41-9A65-914429865BA0}" type="presParOf" srcId="{CFDB307C-AC23-D447-BF72-93C782E3389D}" destId="{D5313FD4-D7D4-7A45-AADB-665DBE19C843}" srcOrd="1" destOrd="0" presId="urn:microsoft.com/office/officeart/2005/8/layout/hierarchy1"/>
    <dgm:cxn modelId="{E20F03F5-CD08-F34F-9E80-C2C6E68965B4}" type="presParOf" srcId="{94D4F9B8-891B-3B4B-8D57-45D845CE76D0}" destId="{D7AD2919-7979-0E4E-953F-B72003FB4F43}" srcOrd="1" destOrd="0" presId="urn:microsoft.com/office/officeart/2005/8/layout/hierarchy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DDC07A-8850-F846-9858-08CC62A9E024}">
      <dsp:nvSpPr>
        <dsp:cNvPr id="0" name=""/>
        <dsp:cNvSpPr/>
      </dsp:nvSpPr>
      <dsp:spPr>
        <a:xfrm>
          <a:off x="1545623" y="499439"/>
          <a:ext cx="961193" cy="228720"/>
        </a:xfrm>
        <a:custGeom>
          <a:avLst/>
          <a:gdLst/>
          <a:ahLst/>
          <a:cxnLst/>
          <a:rect l="0" t="0" r="0" b="0"/>
          <a:pathLst>
            <a:path>
              <a:moveTo>
                <a:pt x="0" y="0"/>
              </a:moveTo>
              <a:lnTo>
                <a:pt x="0" y="155866"/>
              </a:lnTo>
              <a:lnTo>
                <a:pt x="961193" y="155866"/>
              </a:lnTo>
              <a:lnTo>
                <a:pt x="961193"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D727CDD3-6DF2-6544-8C9E-9321E17C8D47}">
      <dsp:nvSpPr>
        <dsp:cNvPr id="0" name=""/>
        <dsp:cNvSpPr/>
      </dsp:nvSpPr>
      <dsp:spPr>
        <a:xfrm>
          <a:off x="1499903" y="499439"/>
          <a:ext cx="91440" cy="228720"/>
        </a:xfrm>
        <a:custGeom>
          <a:avLst/>
          <a:gdLst/>
          <a:ahLst/>
          <a:cxnLst/>
          <a:rect l="0" t="0" r="0" b="0"/>
          <a:pathLst>
            <a:path>
              <a:moveTo>
                <a:pt x="45720" y="0"/>
              </a:moveTo>
              <a:lnTo>
                <a:pt x="4572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584430" y="499439"/>
          <a:ext cx="961193" cy="228720"/>
        </a:xfrm>
        <a:custGeom>
          <a:avLst/>
          <a:gdLst/>
          <a:ahLst/>
          <a:cxnLst/>
          <a:rect l="0" t="0" r="0" b="0"/>
          <a:pathLst>
            <a:path>
              <a:moveTo>
                <a:pt x="961193" y="0"/>
              </a:moveTo>
              <a:lnTo>
                <a:pt x="961193" y="155866"/>
              </a:lnTo>
              <a:lnTo>
                <a:pt x="0" y="155866"/>
              </a:lnTo>
              <a:lnTo>
                <a:pt x="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152408" y="55"/>
          <a:ext cx="786431" cy="499383"/>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239789" y="83067"/>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1254415" y="97693"/>
        <a:ext cx="757179" cy="470131"/>
      </dsp:txXfrm>
    </dsp:sp>
    <dsp:sp modelId="{9C5EB911-C454-4C4B-BA71-AE3B2DF7FFCE}">
      <dsp:nvSpPr>
        <dsp:cNvPr id="0" name=""/>
        <dsp:cNvSpPr/>
      </dsp:nvSpPr>
      <dsp:spPr>
        <a:xfrm>
          <a:off x="191214"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278595"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293221" y="825797"/>
        <a:ext cx="757179" cy="470131"/>
      </dsp:txXfrm>
    </dsp:sp>
    <dsp:sp modelId="{6F31345C-69BC-4E45-A5D1-C6232E0C49AB}">
      <dsp:nvSpPr>
        <dsp:cNvPr id="0" name=""/>
        <dsp:cNvSpPr/>
      </dsp:nvSpPr>
      <dsp:spPr>
        <a:xfrm>
          <a:off x="1152408"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274216E-1469-5D4C-BEBE-83F37022F60E}">
      <dsp:nvSpPr>
        <dsp:cNvPr id="0" name=""/>
        <dsp:cNvSpPr/>
      </dsp:nvSpPr>
      <dsp:spPr>
        <a:xfrm>
          <a:off x="1239789"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1254415" y="825797"/>
        <a:ext cx="757179" cy="470131"/>
      </dsp:txXfrm>
    </dsp:sp>
    <dsp:sp modelId="{E671EA21-1457-0544-A649-566B043295C3}">
      <dsp:nvSpPr>
        <dsp:cNvPr id="0" name=""/>
        <dsp:cNvSpPr/>
      </dsp:nvSpPr>
      <dsp:spPr>
        <a:xfrm>
          <a:off x="2113602"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C5A9E2-7B4C-5449-A2D0-A85D60C3628E}">
      <dsp:nvSpPr>
        <dsp:cNvPr id="0" name=""/>
        <dsp:cNvSpPr/>
      </dsp:nvSpPr>
      <dsp:spPr>
        <a:xfrm>
          <a:off x="2200983"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2215609" y="825797"/>
        <a:ext cx="757179" cy="4701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AAC2C1-C051-8746-95D9-DD64A6ADE916}">
      <dsp:nvSpPr>
        <dsp:cNvPr id="0" name=""/>
        <dsp:cNvSpPr/>
      </dsp:nvSpPr>
      <dsp:spPr>
        <a:xfrm>
          <a:off x="1585234" y="462190"/>
          <a:ext cx="1089578" cy="129635"/>
        </a:xfrm>
        <a:custGeom>
          <a:avLst/>
          <a:gdLst/>
          <a:ahLst/>
          <a:cxnLst/>
          <a:rect l="0" t="0" r="0" b="0"/>
          <a:pathLst>
            <a:path>
              <a:moveTo>
                <a:pt x="0" y="0"/>
              </a:moveTo>
              <a:lnTo>
                <a:pt x="0" y="88342"/>
              </a:lnTo>
              <a:lnTo>
                <a:pt x="1089578" y="88342"/>
              </a:lnTo>
              <a:lnTo>
                <a:pt x="1089578"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F8342-0C42-CB49-AB86-9C2409CD562A}">
      <dsp:nvSpPr>
        <dsp:cNvPr id="0" name=""/>
        <dsp:cNvSpPr/>
      </dsp:nvSpPr>
      <dsp:spPr>
        <a:xfrm>
          <a:off x="2130023" y="874867"/>
          <a:ext cx="817183" cy="129635"/>
        </a:xfrm>
        <a:custGeom>
          <a:avLst/>
          <a:gdLst/>
          <a:ahLst/>
          <a:cxnLst/>
          <a:rect l="0" t="0" r="0" b="0"/>
          <a:pathLst>
            <a:path>
              <a:moveTo>
                <a:pt x="0" y="0"/>
              </a:moveTo>
              <a:lnTo>
                <a:pt x="0" y="88342"/>
              </a:lnTo>
              <a:lnTo>
                <a:pt x="817183" y="88342"/>
              </a:lnTo>
              <a:lnTo>
                <a:pt x="817183"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BEE9136D-50E8-554A-A487-CEA79A0804F8}">
      <dsp:nvSpPr>
        <dsp:cNvPr id="0" name=""/>
        <dsp:cNvSpPr/>
      </dsp:nvSpPr>
      <dsp:spPr>
        <a:xfrm>
          <a:off x="2130023"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0C786DCD-5F36-7F46-81F5-557AAE0D4D84}">
      <dsp:nvSpPr>
        <dsp:cNvPr id="0" name=""/>
        <dsp:cNvSpPr/>
      </dsp:nvSpPr>
      <dsp:spPr>
        <a:xfrm>
          <a:off x="1857628"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89400-6392-C34C-9EE3-2BE7052EE8BD}">
      <dsp:nvSpPr>
        <dsp:cNvPr id="0" name=""/>
        <dsp:cNvSpPr/>
      </dsp:nvSpPr>
      <dsp:spPr>
        <a:xfrm>
          <a:off x="1312839" y="874867"/>
          <a:ext cx="817183" cy="129635"/>
        </a:xfrm>
        <a:custGeom>
          <a:avLst/>
          <a:gdLst/>
          <a:ahLst/>
          <a:cxnLst/>
          <a:rect l="0" t="0" r="0" b="0"/>
          <a:pathLst>
            <a:path>
              <a:moveTo>
                <a:pt x="817183" y="0"/>
              </a:moveTo>
              <a:lnTo>
                <a:pt x="817183"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90709758-67C6-F741-A244-E4A48F8590FD}">
      <dsp:nvSpPr>
        <dsp:cNvPr id="0" name=""/>
        <dsp:cNvSpPr/>
      </dsp:nvSpPr>
      <dsp:spPr>
        <a:xfrm>
          <a:off x="1585234" y="462190"/>
          <a:ext cx="544789" cy="129635"/>
        </a:xfrm>
        <a:custGeom>
          <a:avLst/>
          <a:gdLst/>
          <a:ahLst/>
          <a:cxnLst/>
          <a:rect l="0" t="0" r="0" b="0"/>
          <a:pathLst>
            <a:path>
              <a:moveTo>
                <a:pt x="0" y="0"/>
              </a:moveTo>
              <a:lnTo>
                <a:pt x="0" y="88342"/>
              </a:lnTo>
              <a:lnTo>
                <a:pt x="544789" y="88342"/>
              </a:lnTo>
              <a:lnTo>
                <a:pt x="544789"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41D01198-0532-4547-BF61-28DF60A72740}">
      <dsp:nvSpPr>
        <dsp:cNvPr id="0" name=""/>
        <dsp:cNvSpPr/>
      </dsp:nvSpPr>
      <dsp:spPr>
        <a:xfrm>
          <a:off x="495655"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11112087-DDE6-B040-839B-25705DF8BC6A}">
      <dsp:nvSpPr>
        <dsp:cNvPr id="0" name=""/>
        <dsp:cNvSpPr/>
      </dsp:nvSpPr>
      <dsp:spPr>
        <a:xfrm>
          <a:off x="223261"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495655" y="462190"/>
          <a:ext cx="1089578" cy="129635"/>
        </a:xfrm>
        <a:custGeom>
          <a:avLst/>
          <a:gdLst/>
          <a:ahLst/>
          <a:cxnLst/>
          <a:rect l="0" t="0" r="0" b="0"/>
          <a:pathLst>
            <a:path>
              <a:moveTo>
                <a:pt x="1089578" y="0"/>
              </a:moveTo>
              <a:lnTo>
                <a:pt x="1089578" y="88342"/>
              </a:lnTo>
              <a:lnTo>
                <a:pt x="0" y="88342"/>
              </a:lnTo>
              <a:lnTo>
                <a:pt x="0"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362366" y="179147"/>
          <a:ext cx="445736" cy="283042"/>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411892" y="226197"/>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1420182" y="234487"/>
        <a:ext cx="429156" cy="266462"/>
      </dsp:txXfrm>
    </dsp:sp>
    <dsp:sp modelId="{9C5EB911-C454-4C4B-BA71-AE3B2DF7FFCE}">
      <dsp:nvSpPr>
        <dsp:cNvPr id="0" name=""/>
        <dsp:cNvSpPr/>
      </dsp:nvSpPr>
      <dsp:spPr>
        <a:xfrm>
          <a:off x="272787"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322313"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330603" y="647165"/>
        <a:ext cx="429156" cy="266462"/>
      </dsp:txXfrm>
    </dsp:sp>
    <dsp:sp modelId="{B3FC2699-D08C-8140-80B3-723732DC6B73}">
      <dsp:nvSpPr>
        <dsp:cNvPr id="0" name=""/>
        <dsp:cNvSpPr/>
      </dsp:nvSpPr>
      <dsp:spPr>
        <a:xfrm>
          <a:off x="393"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C1280613-E2A2-CF47-9BE0-F74C40B0E987}">
      <dsp:nvSpPr>
        <dsp:cNvPr id="0" name=""/>
        <dsp:cNvSpPr/>
      </dsp:nvSpPr>
      <dsp:spPr>
        <a:xfrm>
          <a:off x="49919"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58209" y="1059842"/>
        <a:ext cx="429156" cy="266462"/>
      </dsp:txXfrm>
    </dsp:sp>
    <dsp:sp modelId="{A1118A2D-0DC0-D343-9107-4F332EDFA5E2}">
      <dsp:nvSpPr>
        <dsp:cNvPr id="0" name=""/>
        <dsp:cNvSpPr/>
      </dsp:nvSpPr>
      <dsp:spPr>
        <a:xfrm>
          <a:off x="545182"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BF64CBF-EB22-4740-AC12-49A3439464F4}">
      <dsp:nvSpPr>
        <dsp:cNvPr id="0" name=""/>
        <dsp:cNvSpPr/>
      </dsp:nvSpPr>
      <dsp:spPr>
        <a:xfrm>
          <a:off x="594708"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602998" y="1059842"/>
        <a:ext cx="429156" cy="266462"/>
      </dsp:txXfrm>
    </dsp:sp>
    <dsp:sp modelId="{C61B199C-8762-0A45-85AB-CBCC41EFC600}">
      <dsp:nvSpPr>
        <dsp:cNvPr id="0" name=""/>
        <dsp:cNvSpPr/>
      </dsp:nvSpPr>
      <dsp:spPr>
        <a:xfrm>
          <a:off x="1907155"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1094566-3EAF-EA4C-84AA-5819C9756AC0}">
      <dsp:nvSpPr>
        <dsp:cNvPr id="0" name=""/>
        <dsp:cNvSpPr/>
      </dsp:nvSpPr>
      <dsp:spPr>
        <a:xfrm>
          <a:off x="1956681"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964971" y="647165"/>
        <a:ext cx="429156" cy="266462"/>
      </dsp:txXfrm>
    </dsp:sp>
    <dsp:sp modelId="{AAF8CB1B-D133-C144-A9E9-7477B070B38B}">
      <dsp:nvSpPr>
        <dsp:cNvPr id="0" name=""/>
        <dsp:cNvSpPr/>
      </dsp:nvSpPr>
      <dsp:spPr>
        <a:xfrm>
          <a:off x="1089971"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EBD9872-CBBB-1D4D-818A-2EBC726A5CF3}">
      <dsp:nvSpPr>
        <dsp:cNvPr id="0" name=""/>
        <dsp:cNvSpPr/>
      </dsp:nvSpPr>
      <dsp:spPr>
        <a:xfrm>
          <a:off x="1139497"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147787" y="1059842"/>
        <a:ext cx="429156" cy="266462"/>
      </dsp:txXfrm>
    </dsp:sp>
    <dsp:sp modelId="{7035B993-B549-5049-B0E8-4AF404A38FCE}">
      <dsp:nvSpPr>
        <dsp:cNvPr id="0" name=""/>
        <dsp:cNvSpPr/>
      </dsp:nvSpPr>
      <dsp:spPr>
        <a:xfrm>
          <a:off x="1634760"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6CD1AAC-1201-B945-A0F5-9B1D4E17B982}">
      <dsp:nvSpPr>
        <dsp:cNvPr id="0" name=""/>
        <dsp:cNvSpPr/>
      </dsp:nvSpPr>
      <dsp:spPr>
        <a:xfrm>
          <a:off x="168428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692576" y="1059842"/>
        <a:ext cx="429156" cy="266462"/>
      </dsp:txXfrm>
    </dsp:sp>
    <dsp:sp modelId="{9045D350-AF3E-994E-A093-E8C4EC755E31}">
      <dsp:nvSpPr>
        <dsp:cNvPr id="0" name=""/>
        <dsp:cNvSpPr/>
      </dsp:nvSpPr>
      <dsp:spPr>
        <a:xfrm>
          <a:off x="217954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A83758-A6E8-4340-8650-85104C27C048}">
      <dsp:nvSpPr>
        <dsp:cNvPr id="0" name=""/>
        <dsp:cNvSpPr/>
      </dsp:nvSpPr>
      <dsp:spPr>
        <a:xfrm>
          <a:off x="222907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237366" y="1059842"/>
        <a:ext cx="429156" cy="266462"/>
      </dsp:txXfrm>
    </dsp:sp>
    <dsp:sp modelId="{AA59C626-0958-8D4C-8CF1-716DC1CCC141}">
      <dsp:nvSpPr>
        <dsp:cNvPr id="0" name=""/>
        <dsp:cNvSpPr/>
      </dsp:nvSpPr>
      <dsp:spPr>
        <a:xfrm>
          <a:off x="272433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6EA24521-7529-2B49-8F59-324D62183B0B}">
      <dsp:nvSpPr>
        <dsp:cNvPr id="0" name=""/>
        <dsp:cNvSpPr/>
      </dsp:nvSpPr>
      <dsp:spPr>
        <a:xfrm>
          <a:off x="2773865"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782155" y="1059842"/>
        <a:ext cx="429156" cy="266462"/>
      </dsp:txXfrm>
    </dsp:sp>
    <dsp:sp modelId="{1FBCC944-16AD-C941-A8DE-CDB121664CC2}">
      <dsp:nvSpPr>
        <dsp:cNvPr id="0" name=""/>
        <dsp:cNvSpPr/>
      </dsp:nvSpPr>
      <dsp:spPr>
        <a:xfrm>
          <a:off x="2451944"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D5313FD4-D7D4-7A45-AADB-665DBE19C843}">
      <dsp:nvSpPr>
        <dsp:cNvPr id="0" name=""/>
        <dsp:cNvSpPr/>
      </dsp:nvSpPr>
      <dsp:spPr>
        <a:xfrm>
          <a:off x="2501470"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509760" y="647165"/>
        <a:ext cx="429156" cy="26646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media/image1.jpeg>
</file>

<file path=ppt/media/image2.tiff>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4A6F54-2CFD-AA43-9FB9-DEB9D5B8D4A5}" type="datetimeFigureOut">
              <a:rPr kumimoji="1" lang="ja-JP" altLang="en-US" smtClean="0"/>
              <a:t>2016/1/17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3CEA90-CD97-8041-9008-017D1B3FBB2D}" type="slidenum">
              <a:rPr kumimoji="1" lang="ja-JP" altLang="en-US" smtClean="0"/>
              <a:t>‹#›</a:t>
            </a:fld>
            <a:endParaRPr kumimoji="1" lang="ja-JP" altLang="en-US"/>
          </a:p>
        </p:txBody>
      </p:sp>
    </p:spTree>
    <p:extLst>
      <p:ext uri="{BB962C8B-B14F-4D97-AF65-F5344CB8AC3E}">
        <p14:creationId xmlns:p14="http://schemas.microsoft.com/office/powerpoint/2010/main" val="173003777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1</a:t>
            </a:fld>
            <a:endParaRPr kumimoji="1" lang="ja-JP" altLang="en-US"/>
          </a:p>
        </p:txBody>
      </p:sp>
    </p:spTree>
    <p:extLst>
      <p:ext uri="{BB962C8B-B14F-4D97-AF65-F5344CB8AC3E}">
        <p14:creationId xmlns:p14="http://schemas.microsoft.com/office/powerpoint/2010/main" val="443758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17</a:t>
            </a:fld>
            <a:endParaRPr kumimoji="1" lang="ja-JP" altLang="en-US"/>
          </a:p>
        </p:txBody>
      </p:sp>
    </p:spTree>
    <p:extLst>
      <p:ext uri="{BB962C8B-B14F-4D97-AF65-F5344CB8AC3E}">
        <p14:creationId xmlns:p14="http://schemas.microsoft.com/office/powerpoint/2010/main" val="138947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38</a:t>
            </a:fld>
            <a:endParaRPr kumimoji="1" lang="ja-JP" altLang="en-US"/>
          </a:p>
        </p:txBody>
      </p:sp>
    </p:spTree>
    <p:extLst>
      <p:ext uri="{BB962C8B-B14F-4D97-AF65-F5344CB8AC3E}">
        <p14:creationId xmlns:p14="http://schemas.microsoft.com/office/powerpoint/2010/main" val="20108452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50</a:t>
            </a:fld>
            <a:endParaRPr kumimoji="1" lang="ja-JP" altLang="en-US"/>
          </a:p>
        </p:txBody>
      </p:sp>
    </p:spTree>
    <p:extLst>
      <p:ext uri="{BB962C8B-B14F-4D97-AF65-F5344CB8AC3E}">
        <p14:creationId xmlns:p14="http://schemas.microsoft.com/office/powerpoint/2010/main" val="1750487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355" y="2130850"/>
            <a:ext cx="7773293" cy="1470049"/>
          </a:xfrm>
        </p:spPr>
        <p:txBody>
          <a:bodyPr/>
          <a:lstStyle>
            <a:lvl1pPr algn="ctr">
              <a:defRPr sz="4400"/>
            </a:lvl1pPr>
          </a:lstStyle>
          <a:p>
            <a:r>
              <a:rPr lang="ja-JP" altLang="en-US" smtClean="0"/>
              <a:t>マスター タイトルの書式設定</a:t>
            </a:r>
            <a:endParaRPr lang="ja-JP" altLang="en-US" dirty="0"/>
          </a:p>
        </p:txBody>
      </p:sp>
      <p:sp>
        <p:nvSpPr>
          <p:cNvPr id="3" name="サブタイトル 2"/>
          <p:cNvSpPr>
            <a:spLocks noGrp="1"/>
          </p:cNvSpPr>
          <p:nvPr>
            <p:ph type="subTitle" idx="1"/>
          </p:nvPr>
        </p:nvSpPr>
        <p:spPr>
          <a:xfrm>
            <a:off x="1371825" y="3886649"/>
            <a:ext cx="6400354" cy="1752451"/>
          </a:xfrm>
          <a:prstGeom prst="rect">
            <a:avLst/>
          </a:prstGeom>
        </p:spPr>
        <p:txBody>
          <a:bodyPr vert="horz" lIns="64291" tIns="32146" rIns="64291" bIns="32146"/>
          <a:lstStyle>
            <a:lvl1pPr marL="0" indent="0" algn="ctr">
              <a:buNone/>
              <a:defRPr>
                <a:solidFill>
                  <a:schemeClr val="tx1">
                    <a:lumMod val="75000"/>
                    <a:lumOff val="25000"/>
                  </a:schemeClr>
                </a:solidFill>
                <a:latin typeface="メイリオ" panose="020B0604030504040204" pitchFamily="50" charset="-128"/>
                <a:ea typeface="メイリオ" panose="020B0604030504040204" pitchFamily="50" charset="-128"/>
                <a:cs typeface="メイリオ" panose="020B0604030504040204" pitchFamily="50" charset="-128"/>
              </a:defRPr>
            </a:lvl1pPr>
            <a:lvl2pPr marL="241093" indent="0" algn="ctr">
              <a:buNone/>
              <a:defRPr/>
            </a:lvl2pPr>
            <a:lvl3pPr marL="482186" indent="0" algn="ctr">
              <a:buNone/>
              <a:defRPr/>
            </a:lvl3pPr>
            <a:lvl4pPr marL="723279" indent="0" algn="ctr">
              <a:buNone/>
              <a:defRPr/>
            </a:lvl4pPr>
            <a:lvl5pPr marL="964372" indent="0" algn="ctr">
              <a:buNone/>
              <a:defRPr/>
            </a:lvl5pPr>
            <a:lvl6pPr marL="1205465" indent="0" algn="ctr">
              <a:buNone/>
              <a:defRPr/>
            </a:lvl6pPr>
            <a:lvl7pPr marL="1446558" indent="0" algn="ctr">
              <a:buNone/>
              <a:defRPr/>
            </a:lvl7pPr>
            <a:lvl8pPr marL="1687651" indent="0" algn="ctr">
              <a:buNone/>
              <a:defRPr/>
            </a:lvl8pPr>
            <a:lvl9pPr marL="1928744" indent="0" algn="ctr">
              <a:buNone/>
              <a:defRPr/>
            </a:lvl9pPr>
          </a:lstStyle>
          <a:p>
            <a:r>
              <a:rPr lang="ja-JP" altLang="en-US" smtClean="0"/>
              <a:t>マスター サブタイトルの書式設定</a:t>
            </a:r>
            <a:endParaRPr lang="ja-JP" altLang="en-US" dirty="0"/>
          </a:p>
        </p:txBody>
      </p:sp>
    </p:spTree>
    <p:extLst>
      <p:ext uri="{BB962C8B-B14F-4D97-AF65-F5344CB8AC3E}">
        <p14:creationId xmlns:p14="http://schemas.microsoft.com/office/powerpoint/2010/main" val="637321649"/>
      </p:ext>
    </p:extLst>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651875" cy="991043"/>
          </a:xfrm>
        </p:spPr>
        <p:txBody>
          <a:bodyPr/>
          <a:lstStyle>
            <a:lvl1pPr>
              <a:defRPr sz="4800">
                <a:latin typeface="HGMaruGothicMPRO" charset="-128"/>
                <a:ea typeface="HGMaruGothicMPRO" charset="-128"/>
                <a:cs typeface="HGMaruGothicMPRO" charset="-128"/>
              </a:defRPr>
            </a:lvl1pPr>
          </a:lstStyle>
          <a:p>
            <a:r>
              <a:rPr lang="ja-JP" altLang="en-US" dirty="0" smtClean="0"/>
              <a:t>マスター タイトルの書式設定</a:t>
            </a:r>
            <a:endParaRPr lang="ja-JP" altLang="en-US" dirty="0"/>
          </a:p>
        </p:txBody>
      </p:sp>
      <p:sp>
        <p:nvSpPr>
          <p:cNvPr id="3" name="コンテンツ プレースホルダー 2"/>
          <p:cNvSpPr>
            <a:spLocks noGrp="1"/>
          </p:cNvSpPr>
          <p:nvPr>
            <p:ph idx="1"/>
          </p:nvPr>
        </p:nvSpPr>
        <p:spPr>
          <a:xfrm>
            <a:off x="237509" y="1227550"/>
            <a:ext cx="8652159" cy="5356129"/>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3600">
                <a:latin typeface="HGMaruGothicMPRO" charset="-128"/>
                <a:ea typeface="HGMaruGothicMPRO" charset="-128"/>
                <a:cs typeface="HGMaruGothicMPRO" charset="-128"/>
              </a:defRPr>
            </a:lvl1pPr>
            <a:lvl2pPr marL="447675" indent="-211138">
              <a:spcBef>
                <a:spcPts val="300"/>
              </a:spcBef>
              <a:buSzPct val="80000"/>
              <a:buFont typeface="Arial" charset="0"/>
              <a:buChar char="•"/>
              <a:tabLst/>
              <a:defRPr sz="3200">
                <a:latin typeface="HGMaruGothicMPRO" charset="-128"/>
                <a:ea typeface="HGMaruGothicMPRO" charset="-128"/>
                <a:cs typeface="HGMaruGothicMPRO" charset="-128"/>
              </a:defRPr>
            </a:lvl2pPr>
            <a:lvl3pPr marL="720725" indent="-198438">
              <a:spcBef>
                <a:spcPts val="0"/>
              </a:spcBef>
              <a:buSzPct val="80000"/>
              <a:buFont typeface="Arial" charset="0"/>
              <a:buChar char="•"/>
              <a:tabLst/>
              <a:defRPr sz="3200">
                <a:latin typeface="HGMaruGothicMPRO" charset="-128"/>
                <a:ea typeface="HGMaruGothicMPRO" charset="-128"/>
                <a:cs typeface="HGMaruGothicMPRO" charset="-128"/>
              </a:defRPr>
            </a:lvl3pPr>
            <a:lvl4pPr marL="933450" indent="-223838">
              <a:spcBef>
                <a:spcPts val="0"/>
              </a:spcBef>
              <a:buSzPct val="100000"/>
              <a:buFont typeface="Arial" charset="0"/>
              <a:buChar char="•"/>
              <a:tabLst/>
              <a:defRPr sz="3200">
                <a:latin typeface="HGMaruGothicMPRO" charset="-128"/>
                <a:ea typeface="HGMaruGothicMPRO" charset="-128"/>
                <a:cs typeface="HGMaruGothicMPRO" charset="-128"/>
              </a:defRPr>
            </a:lvl4pPr>
            <a:lvl5pPr marL="1119188" indent="-223838">
              <a:spcBef>
                <a:spcPts val="0"/>
              </a:spcBef>
              <a:buSzPct val="100000"/>
              <a:buFont typeface="Arial" charset="0"/>
              <a:buChar char="•"/>
              <a:tabLst/>
              <a:defRPr sz="3200">
                <a:latin typeface="HGMaruGothicMPRO" charset="-128"/>
                <a:ea typeface="HGMaruGothicMPRO" charset="-128"/>
                <a:cs typeface="HGMaruGothicMPRO"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4"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1964007154"/>
      </p:ext>
    </p:extLst>
  </p:cSld>
  <p:clrMapOvr>
    <a:masterClrMapping/>
  </p:clrMapOv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atin typeface="HGMaruGothicMPRO" charset="-128"/>
                <a:ea typeface="HGMaruGothicMPRO" charset="-128"/>
                <a:cs typeface="HGMaruGothicMPRO" charset="-128"/>
              </a:defRPr>
            </a:lvl1pPr>
          </a:lstStyle>
          <a:p>
            <a:r>
              <a:rPr lang="ja-JP" altLang="en-US" dirty="0" smtClean="0"/>
              <a:t>マスター タイトルの書式設定</a:t>
            </a:r>
            <a:endParaRPr lang="ja-JP" altLang="en-US" dirty="0"/>
          </a:p>
        </p:txBody>
      </p:sp>
      <p:sp>
        <p:nvSpPr>
          <p:cNvPr id="3" name="コンテンツ プレースホルダー 2"/>
          <p:cNvSpPr>
            <a:spLocks noGrp="1"/>
          </p:cNvSpPr>
          <p:nvPr>
            <p:ph idx="1"/>
          </p:nvPr>
        </p:nvSpPr>
        <p:spPr>
          <a:xfrm>
            <a:off x="238126" y="1381077"/>
            <a:ext cx="4159866" cy="5183602"/>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2000">
                <a:latin typeface="メイリオ" panose="020B0604030504040204" pitchFamily="50" charset="-128"/>
                <a:ea typeface="メイリオ" panose="020B0604030504040204" pitchFamily="50" charset="-128"/>
                <a:cs typeface="メイリオ" panose="020B0604030504040204" pitchFamily="50" charset="-128"/>
              </a:defRPr>
            </a:lvl1pPr>
            <a:lvl2pPr marL="405000" indent="-221400">
              <a:spcBef>
                <a:spcPts val="30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2pPr>
            <a:lvl3pPr marL="540000" indent="-216000">
              <a:spcBef>
                <a:spcPts val="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3pPr>
            <a:lvl4pPr marL="6750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4pPr>
            <a:lvl5pPr marL="8397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5" name="コンテンツ プレースホルダー 2"/>
          <p:cNvSpPr>
            <a:spLocks noGrp="1"/>
          </p:cNvSpPr>
          <p:nvPr>
            <p:ph idx="10"/>
          </p:nvPr>
        </p:nvSpPr>
        <p:spPr>
          <a:xfrm>
            <a:off x="4730135" y="1381077"/>
            <a:ext cx="4159866" cy="5183602"/>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2000">
                <a:latin typeface="メイリオ" panose="020B0604030504040204" pitchFamily="50" charset="-128"/>
                <a:ea typeface="メイリオ" panose="020B0604030504040204" pitchFamily="50" charset="-128"/>
                <a:cs typeface="メイリオ" panose="020B0604030504040204" pitchFamily="50" charset="-128"/>
              </a:defRPr>
            </a:lvl1pPr>
            <a:lvl2pPr marL="405000" indent="-221400">
              <a:spcBef>
                <a:spcPts val="30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2pPr>
            <a:lvl3pPr marL="540000" indent="-216000">
              <a:spcBef>
                <a:spcPts val="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3pPr>
            <a:lvl4pPr marL="6750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4pPr>
            <a:lvl5pPr marL="8397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6" name="スライド番号プレースホルダー 1"/>
          <p:cNvSpPr>
            <a:spLocks noGrp="1"/>
          </p:cNvSpPr>
          <p:nvPr>
            <p:ph type="sldNum" sz="quarter" idx="11"/>
          </p:nvPr>
        </p:nvSpPr>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97099241"/>
      </p:ext>
    </p:extLst>
  </p:cSld>
  <p:clrMapOvr>
    <a:masterClrMapping/>
  </p:clrMapOv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190" y="4406803"/>
            <a:ext cx="7772176" cy="1361777"/>
          </a:xfrm>
        </p:spPr>
        <p:txBody>
          <a:bodyPr/>
          <a:lstStyle>
            <a:lvl1pPr algn="l">
              <a:defRPr sz="4400" b="0" cap="all">
                <a:latin typeface="HGPSoeiKakugothicUB" charset="-128"/>
                <a:ea typeface="HGPSoeiKakugothicUB" charset="-128"/>
                <a:cs typeface="HGPSoeiKakugothicUB" charset="-128"/>
              </a:defRPr>
            </a:lvl1pPr>
          </a:lstStyle>
          <a:p>
            <a:r>
              <a:rPr lang="ja-JP" altLang="en-US" dirty="0" smtClean="0"/>
              <a:t>マスター タイトルの書式設定</a:t>
            </a:r>
            <a:endParaRPr lang="ja-JP" altLang="en-US" dirty="0"/>
          </a:p>
        </p:txBody>
      </p:sp>
      <p:sp>
        <p:nvSpPr>
          <p:cNvPr id="3" name="テキスト プレースホルダー 2"/>
          <p:cNvSpPr>
            <a:spLocks noGrp="1"/>
          </p:cNvSpPr>
          <p:nvPr>
            <p:ph type="body" idx="1"/>
          </p:nvPr>
        </p:nvSpPr>
        <p:spPr>
          <a:xfrm>
            <a:off x="722190" y="2906613"/>
            <a:ext cx="7772176" cy="1500188"/>
          </a:xfrm>
          <a:prstGeom prst="rect">
            <a:avLst/>
          </a:prstGeom>
        </p:spPr>
        <p:txBody>
          <a:bodyPr vert="horz" lIns="64291" tIns="32146" rIns="64291" bIns="32146" anchor="b"/>
          <a:lstStyle>
            <a:lvl1pPr marL="0" indent="0">
              <a:buNone/>
              <a:defRPr sz="1600">
                <a:latin typeface="メイリオ" panose="020B0604030504040204" pitchFamily="50" charset="-128"/>
                <a:ea typeface="メイリオ" panose="020B0604030504040204" pitchFamily="50" charset="-128"/>
                <a:cs typeface="メイリオ" panose="020B0604030504040204" pitchFamily="50" charset="-128"/>
              </a:defRPr>
            </a:lvl1pPr>
            <a:lvl2pPr marL="241093" indent="0">
              <a:buNone/>
              <a:defRPr sz="975"/>
            </a:lvl2pPr>
            <a:lvl3pPr marL="482186" indent="0">
              <a:buNone/>
              <a:defRPr sz="825"/>
            </a:lvl3pPr>
            <a:lvl4pPr marL="723279" indent="0">
              <a:buNone/>
              <a:defRPr sz="750"/>
            </a:lvl4pPr>
            <a:lvl5pPr marL="964372" indent="0">
              <a:buNone/>
              <a:defRPr sz="750"/>
            </a:lvl5pPr>
            <a:lvl6pPr marL="1205465" indent="0">
              <a:buNone/>
              <a:defRPr sz="750"/>
            </a:lvl6pPr>
            <a:lvl7pPr marL="1446558" indent="0">
              <a:buNone/>
              <a:defRPr sz="750"/>
            </a:lvl7pPr>
            <a:lvl8pPr marL="1687651" indent="0">
              <a:buNone/>
              <a:defRPr sz="750"/>
            </a:lvl8pPr>
            <a:lvl9pPr marL="1928744" indent="0">
              <a:buNone/>
              <a:defRPr sz="750"/>
            </a:lvl9pPr>
          </a:lstStyle>
          <a:p>
            <a:pPr lvl="0"/>
            <a:r>
              <a:rPr lang="ja-JP" altLang="en-US" smtClean="0"/>
              <a:t>マスター テキストの書式設定</a:t>
            </a:r>
          </a:p>
        </p:txBody>
      </p:sp>
      <p:sp>
        <p:nvSpPr>
          <p:cNvPr id="4" name="スライド番号プレースホルダー 1"/>
          <p:cNvSpPr>
            <a:spLocks noGrp="1"/>
          </p:cNvSpPr>
          <p:nvPr>
            <p:ph type="sldNum" sz="quarter" idx="10"/>
          </p:nvPr>
        </p:nvSpPr>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2006855414"/>
      </p:ext>
    </p:extLst>
  </p:cSld>
  <p:clrMapOvr>
    <a:masterClrMapping/>
  </p:clrMapOv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マスター タイトルの書式設定</a:t>
            </a:r>
            <a:endParaRPr lang="ja-JP" altLang="en-US"/>
          </a:p>
        </p:txBody>
      </p:sp>
      <p:sp>
        <p:nvSpPr>
          <p:cNvPr id="3"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840783316"/>
      </p:ext>
    </p:extLst>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1_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0" y="2757949"/>
            <a:ext cx="9144000" cy="1091380"/>
          </a:xfrm>
        </p:spPr>
        <p:txBody>
          <a:bodyPr anchor="ctr"/>
          <a:lstStyle>
            <a:lvl1pPr algn="ctr">
              <a:defRPr sz="4800"/>
            </a:lvl1pPr>
          </a:lstStyle>
          <a:p>
            <a:r>
              <a:rPr lang="ja-JP" altLang="en-US" smtClean="0"/>
              <a:t>マスター タイトルの書式設定</a:t>
            </a:r>
            <a:endParaRPr lang="ja-JP" altLang="en-US"/>
          </a:p>
        </p:txBody>
      </p:sp>
      <p:sp>
        <p:nvSpPr>
          <p:cNvPr id="3"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602794752"/>
      </p:ext>
    </p:extLst>
  </p:cSld>
  <p:clrMapOvr>
    <a:masterClrMapping/>
  </p:clrMapOv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1491033965"/>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238126" y="179388"/>
            <a:ext cx="8651875" cy="10276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35717" tIns="35717" rIns="35717" bIns="35717" numCol="1" anchor="ctr" anchorCtr="0" compatLnSpc="1">
            <a:prstTxWarp prst="textNoShape">
              <a:avLst/>
            </a:prstTxWarp>
          </a:bodyPr>
          <a:lstStyle/>
          <a:p>
            <a:pPr lvl="0"/>
            <a:r>
              <a:rPr lang="ja-JP" altLang="en-US" dirty="0" smtClean="0">
                <a:sym typeface="ヒラギノ角ゴ Std W8" charset="0"/>
              </a:rPr>
              <a:t>マスター タイトルの書式設定</a:t>
            </a:r>
            <a:endParaRPr lang="en-US" altLang="ja-JP" dirty="0">
              <a:sym typeface="ヒラギノ角ゴ Std W8" charset="0"/>
            </a:endParaRPr>
          </a:p>
        </p:txBody>
      </p:sp>
      <p:sp>
        <p:nvSpPr>
          <p:cNvPr id="2" name="スライド番号プレースホルダー 1"/>
          <p:cNvSpPr>
            <a:spLocks noGrp="1"/>
          </p:cNvSpPr>
          <p:nvPr>
            <p:ph type="sldNum" sz="quarter" idx="4"/>
          </p:nvPr>
        </p:nvSpPr>
        <p:spPr>
          <a:xfrm>
            <a:off x="7010400" y="6478590"/>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B063A6D-2178-E54F-BD54-AD5F6E593537}" type="slidenum">
              <a:rPr kumimoji="1" lang="ja-JP" altLang="en-US" smtClean="0"/>
              <a:t>‹#›</a:t>
            </a:fld>
            <a:endParaRPr kumimoji="1" lang="ja-JP" altLang="en-US"/>
          </a:p>
        </p:txBody>
      </p:sp>
      <p:sp>
        <p:nvSpPr>
          <p:cNvPr id="6" name="Rectangle 2"/>
          <p:cNvSpPr>
            <a:spLocks/>
          </p:cNvSpPr>
          <p:nvPr userDrawn="1"/>
        </p:nvSpPr>
        <p:spPr bwMode="auto">
          <a:xfrm>
            <a:off x="238126" y="6661152"/>
            <a:ext cx="1187826" cy="150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altLang="ja-JP" sz="975" dirty="0">
                <a:solidFill>
                  <a:srgbClr val="7F7F7F"/>
                </a:solidFill>
              </a:rPr>
              <a:t>©</a:t>
            </a:r>
            <a:r>
              <a:rPr lang="en-US" altLang="ja-JP" sz="975" dirty="0" smtClean="0">
                <a:solidFill>
                  <a:srgbClr val="7F7F7F"/>
                </a:solidFill>
              </a:rPr>
              <a:t>2016 Kenji Morita</a:t>
            </a:r>
            <a:endParaRPr lang="en-US" altLang="ja-JP" sz="975" dirty="0">
              <a:solidFill>
                <a:srgbClr val="7F7F7F"/>
              </a:solidFill>
            </a:endParaRPr>
          </a:p>
        </p:txBody>
      </p:sp>
    </p:spTree>
    <p:extLst>
      <p:ext uri="{BB962C8B-B14F-4D97-AF65-F5344CB8AC3E}">
        <p14:creationId xmlns:p14="http://schemas.microsoft.com/office/powerpoint/2010/main" val="21467549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timing>
    <p:tnLst>
      <p:par>
        <p:cTn id="1" dur="indefinite" restart="never" nodeType="tmRoot"/>
      </p:par>
    </p:tnLst>
  </p:timing>
  <p:txStyles>
    <p:titleStyle>
      <a:lvl1pPr algn="l" rtl="0" eaLnBrk="1" fontAlgn="base" hangingPunct="1">
        <a:spcBef>
          <a:spcPct val="0"/>
        </a:spcBef>
        <a:spcAft>
          <a:spcPct val="0"/>
        </a:spcAft>
        <a:defRPr kumimoji="1" sz="4800" b="1">
          <a:solidFill>
            <a:schemeClr val="tx1"/>
          </a:solidFill>
          <a:latin typeface="HGMaruGothicMPRO" charset="-128"/>
          <a:ea typeface="HGMaruGothicMPRO" charset="-128"/>
          <a:cs typeface="HGMaruGothicMPRO" charset="-128"/>
          <a:sym typeface="ヒラギノ角ゴ Std W8" charset="0"/>
        </a:defRPr>
      </a:lvl1pPr>
      <a:lvl2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2pPr>
      <a:lvl3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3pPr>
      <a:lvl4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4pPr>
      <a:lvl5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5pPr>
      <a:lvl6pPr marL="241093"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6pPr>
      <a:lvl7pPr marL="482186"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7pPr>
      <a:lvl8pPr marL="723279"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8pPr>
      <a:lvl9pPr marL="964372"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9pPr>
    </p:titleStyle>
    <p:bodyStyle>
      <a:lvl1pPr marL="467916"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1pPr>
      <a:lvl2pPr marL="702469"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2pPr>
      <a:lvl3pPr marL="937022"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3pPr>
      <a:lvl4pPr marL="1171575"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4pPr>
      <a:lvl5pPr marL="1406129"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5pPr>
      <a:lvl6pPr marL="1647469"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6pPr>
      <a:lvl7pPr marL="1888562"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7pPr>
      <a:lvl8pPr marL="2129655"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8pPr>
      <a:lvl9pPr marL="2370748"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9pPr>
    </p:bodyStyle>
    <p:otherStyle>
      <a:defPPr>
        <a:defRPr lang="ja-JP"/>
      </a:defPPr>
      <a:lvl1pPr marL="0" algn="l" defTabSz="241093" rtl="0" eaLnBrk="1" latinLnBrk="0" hangingPunct="1">
        <a:defRPr kumimoji="1" sz="975" kern="1200">
          <a:solidFill>
            <a:schemeClr val="tx1"/>
          </a:solidFill>
          <a:latin typeface="+mn-lt"/>
          <a:ea typeface="+mn-ea"/>
          <a:cs typeface="+mn-cs"/>
        </a:defRPr>
      </a:lvl1pPr>
      <a:lvl2pPr marL="241093" algn="l" defTabSz="241093" rtl="0" eaLnBrk="1" latinLnBrk="0" hangingPunct="1">
        <a:defRPr kumimoji="1" sz="975" kern="1200">
          <a:solidFill>
            <a:schemeClr val="tx1"/>
          </a:solidFill>
          <a:latin typeface="+mn-lt"/>
          <a:ea typeface="+mn-ea"/>
          <a:cs typeface="+mn-cs"/>
        </a:defRPr>
      </a:lvl2pPr>
      <a:lvl3pPr marL="482186" algn="l" defTabSz="241093" rtl="0" eaLnBrk="1" latinLnBrk="0" hangingPunct="1">
        <a:defRPr kumimoji="1" sz="975" kern="1200">
          <a:solidFill>
            <a:schemeClr val="tx1"/>
          </a:solidFill>
          <a:latin typeface="+mn-lt"/>
          <a:ea typeface="+mn-ea"/>
          <a:cs typeface="+mn-cs"/>
        </a:defRPr>
      </a:lvl3pPr>
      <a:lvl4pPr marL="723279" algn="l" defTabSz="241093" rtl="0" eaLnBrk="1" latinLnBrk="0" hangingPunct="1">
        <a:defRPr kumimoji="1" sz="975" kern="1200">
          <a:solidFill>
            <a:schemeClr val="tx1"/>
          </a:solidFill>
          <a:latin typeface="+mn-lt"/>
          <a:ea typeface="+mn-ea"/>
          <a:cs typeface="+mn-cs"/>
        </a:defRPr>
      </a:lvl4pPr>
      <a:lvl5pPr marL="964372" algn="l" defTabSz="241093" rtl="0" eaLnBrk="1" latinLnBrk="0" hangingPunct="1">
        <a:defRPr kumimoji="1" sz="975" kern="1200">
          <a:solidFill>
            <a:schemeClr val="tx1"/>
          </a:solidFill>
          <a:latin typeface="+mn-lt"/>
          <a:ea typeface="+mn-ea"/>
          <a:cs typeface="+mn-cs"/>
        </a:defRPr>
      </a:lvl5pPr>
      <a:lvl6pPr marL="1205465" algn="l" defTabSz="241093" rtl="0" eaLnBrk="1" latinLnBrk="0" hangingPunct="1">
        <a:defRPr kumimoji="1" sz="975" kern="1200">
          <a:solidFill>
            <a:schemeClr val="tx1"/>
          </a:solidFill>
          <a:latin typeface="+mn-lt"/>
          <a:ea typeface="+mn-ea"/>
          <a:cs typeface="+mn-cs"/>
        </a:defRPr>
      </a:lvl6pPr>
      <a:lvl7pPr marL="1446558" algn="l" defTabSz="241093" rtl="0" eaLnBrk="1" latinLnBrk="0" hangingPunct="1">
        <a:defRPr kumimoji="1" sz="975" kern="1200">
          <a:solidFill>
            <a:schemeClr val="tx1"/>
          </a:solidFill>
          <a:latin typeface="+mn-lt"/>
          <a:ea typeface="+mn-ea"/>
          <a:cs typeface="+mn-cs"/>
        </a:defRPr>
      </a:lvl7pPr>
      <a:lvl8pPr marL="1687651" algn="l" defTabSz="241093" rtl="0" eaLnBrk="1" latinLnBrk="0" hangingPunct="1">
        <a:defRPr kumimoji="1" sz="975" kern="1200">
          <a:solidFill>
            <a:schemeClr val="tx1"/>
          </a:solidFill>
          <a:latin typeface="+mn-lt"/>
          <a:ea typeface="+mn-ea"/>
          <a:cs typeface="+mn-cs"/>
        </a:defRPr>
      </a:lvl8pPr>
      <a:lvl9pPr marL="1928744" algn="l" defTabSz="241093" rtl="0" eaLnBrk="1" latinLnBrk="0" hangingPunct="1">
        <a:defRPr kumimoji="1" sz="97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1" Type="http://schemas.openxmlformats.org/officeDocument/2006/relationships/diagramColors" Target="../diagrams/colors2.xml"/><Relationship Id="rId12"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diagramData" Target="../diagrams/data2.xml"/><Relationship Id="rId9" Type="http://schemas.openxmlformats.org/officeDocument/2006/relationships/diagramLayout" Target="../diagrams/layout2.xml"/><Relationship Id="rId10" Type="http://schemas.openxmlformats.org/officeDocument/2006/relationships/diagramQuickStyle" Target="../diagrams/quickStyle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sz="4400" dirty="0" smtClean="0"/>
              <a:t>Nexus</a:t>
            </a:r>
            <a:r>
              <a:rPr lang="en-US" altLang="ja-JP" sz="4400" dirty="0"/>
              <a:t> </a:t>
            </a:r>
            <a:r>
              <a:rPr kumimoji="1" lang="ja-JP" altLang="en-US" sz="4400" dirty="0" smtClean="0"/>
              <a:t>と</a:t>
            </a:r>
            <a:r>
              <a:rPr kumimoji="1" lang="en-US" altLang="ja-JP" sz="4400" dirty="0" smtClean="0"/>
              <a:t> LeSS </a:t>
            </a:r>
            <a:r>
              <a:rPr lang="ja-JP" altLang="en-US" sz="4400" dirty="0" smtClean="0"/>
              <a:t>の</a:t>
            </a:r>
            <a:r>
              <a:rPr lang="en-US" altLang="ja-JP" sz="4400" dirty="0" smtClean="0"/>
              <a:t/>
            </a:r>
            <a:br>
              <a:rPr lang="en-US" altLang="ja-JP" sz="4400" dirty="0" smtClean="0"/>
            </a:br>
            <a:r>
              <a:rPr kumimoji="1" lang="ja-JP" altLang="en-US" sz="4400" dirty="0" smtClean="0"/>
              <a:t>概要説明、比較</a:t>
            </a:r>
            <a:endParaRPr kumimoji="1" lang="ja-JP" altLang="en-US" sz="4400" dirty="0"/>
          </a:p>
        </p:txBody>
      </p:sp>
      <p:sp>
        <p:nvSpPr>
          <p:cNvPr id="3" name="サブタイトル 2"/>
          <p:cNvSpPr>
            <a:spLocks noGrp="1"/>
          </p:cNvSpPr>
          <p:nvPr>
            <p:ph type="subTitle" idx="1"/>
          </p:nvPr>
        </p:nvSpPr>
        <p:spPr>
          <a:xfrm>
            <a:off x="1143000" y="4153988"/>
            <a:ext cx="6858000" cy="1103811"/>
          </a:xfrm>
        </p:spPr>
        <p:txBody>
          <a:bodyPr/>
          <a:lstStyle/>
          <a:p>
            <a:r>
              <a:rPr kumimoji="1" lang="ja-JP" altLang="en-US" dirty="0" smtClean="0"/>
              <a:t>キヤノン株式会社　守田　憲司</a:t>
            </a:r>
            <a:endParaRPr kumimoji="1" lang="en-US" altLang="ja-JP" dirty="0" smtClean="0"/>
          </a:p>
          <a:p>
            <a:r>
              <a:rPr lang="ja-JP" altLang="en-US" dirty="0"/>
              <a:t>株式会社</a:t>
            </a:r>
            <a:r>
              <a:rPr lang="ja-JP" altLang="en-US" dirty="0" smtClean="0"/>
              <a:t>ガイアックス　木村　卓央</a:t>
            </a:r>
            <a:endParaRPr lang="en-US" altLang="ja-JP" dirty="0" smtClean="0"/>
          </a:p>
        </p:txBody>
      </p:sp>
    </p:spTree>
    <p:extLst>
      <p:ext uri="{BB962C8B-B14F-4D97-AF65-F5344CB8AC3E}">
        <p14:creationId xmlns:p14="http://schemas.microsoft.com/office/powerpoint/2010/main" val="198918201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4" name="直線コネクタ 93"/>
          <p:cNvCxnSpPr/>
          <p:nvPr/>
        </p:nvCxnSpPr>
        <p:spPr bwMode="auto">
          <a:xfrm flipH="1">
            <a:off x="2939143" y="2511561"/>
            <a:ext cx="1338943" cy="248194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6" name="直線コネクタ 95"/>
          <p:cNvCxnSpPr/>
          <p:nvPr/>
        </p:nvCxnSpPr>
        <p:spPr bwMode="auto">
          <a:xfrm flipV="1">
            <a:off x="2971801" y="4960847"/>
            <a:ext cx="2971800" cy="32657"/>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8" name="直線コネクタ 97"/>
          <p:cNvCxnSpPr/>
          <p:nvPr/>
        </p:nvCxnSpPr>
        <p:spPr bwMode="auto">
          <a:xfrm flipH="1" flipV="1">
            <a:off x="4278086" y="2511561"/>
            <a:ext cx="1681843" cy="248194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タイトル 1"/>
          <p:cNvSpPr>
            <a:spLocks noGrp="1"/>
          </p:cNvSpPr>
          <p:nvPr>
            <p:ph type="title"/>
          </p:nvPr>
        </p:nvSpPr>
        <p:spPr/>
        <p:txBody>
          <a:bodyPr/>
          <a:lstStyle/>
          <a:p>
            <a:pPr algn="ctr"/>
            <a:r>
              <a:rPr lang="ja-JP" altLang="en-US" sz="6600" dirty="0" smtClean="0"/>
              <a:t>３</a:t>
            </a:r>
            <a:r>
              <a:rPr kumimoji="1" lang="ja-JP" altLang="en-US" sz="6600" dirty="0" smtClean="0"/>
              <a:t>人</a:t>
            </a:r>
            <a:endParaRPr kumimoji="1" lang="ja-JP" altLang="en-US" sz="6600" dirty="0"/>
          </a:p>
        </p:txBody>
      </p:sp>
      <p:sp>
        <p:nvSpPr>
          <p:cNvPr id="6" name="フリーフォーム 5"/>
          <p:cNvSpPr/>
          <p:nvPr/>
        </p:nvSpPr>
        <p:spPr bwMode="auto">
          <a:xfrm>
            <a:off x="2671710" y="4575965"/>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フリーフォーム 7"/>
          <p:cNvSpPr/>
          <p:nvPr/>
        </p:nvSpPr>
        <p:spPr bwMode="auto">
          <a:xfrm>
            <a:off x="4036810" y="210780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フリーフォーム 10"/>
          <p:cNvSpPr/>
          <p:nvPr/>
        </p:nvSpPr>
        <p:spPr bwMode="auto">
          <a:xfrm>
            <a:off x="5700462" y="4575965"/>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2" name="テキスト ボックス 91"/>
          <p:cNvSpPr txBox="1"/>
          <p:nvPr/>
        </p:nvSpPr>
        <p:spPr>
          <a:xfrm>
            <a:off x="3912560" y="3400552"/>
            <a:ext cx="813043" cy="1107996"/>
          </a:xfrm>
          <a:prstGeom prst="rect">
            <a:avLst/>
          </a:prstGeom>
          <a:noFill/>
        </p:spPr>
        <p:txBody>
          <a:bodyPr wrap="none" rtlCol="0">
            <a:spAutoFit/>
          </a:bodyPr>
          <a:lstStyle/>
          <a:p>
            <a:r>
              <a:rPr kumimoji="1" lang="en-US" altLang="ja-JP" sz="6600" dirty="0" smtClean="0">
                <a:latin typeface="HGMaruGothicMPRO" charset="-128"/>
                <a:ea typeface="HGMaruGothicMPRO" charset="-128"/>
                <a:cs typeface="HGMaruGothicMPRO" charset="-128"/>
              </a:rPr>
              <a:t>3</a:t>
            </a:r>
            <a:endParaRPr kumimoji="1" lang="ja-JP" altLang="en-US" sz="6600" dirty="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184034991"/>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4" name="直線コネクタ 93"/>
          <p:cNvCxnSpPr/>
          <p:nvPr/>
        </p:nvCxnSpPr>
        <p:spPr bwMode="auto">
          <a:xfrm flipH="1">
            <a:off x="2939143" y="2511561"/>
            <a:ext cx="1338943" cy="248194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6" name="直線コネクタ 95"/>
          <p:cNvCxnSpPr/>
          <p:nvPr/>
        </p:nvCxnSpPr>
        <p:spPr bwMode="auto">
          <a:xfrm>
            <a:off x="3097752" y="4879723"/>
            <a:ext cx="2551926" cy="1722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8" name="直線コネクタ 97"/>
          <p:cNvCxnSpPr/>
          <p:nvPr/>
        </p:nvCxnSpPr>
        <p:spPr bwMode="auto">
          <a:xfrm flipH="1" flipV="1">
            <a:off x="4278087" y="2511562"/>
            <a:ext cx="1371591" cy="236851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タイトル 1"/>
          <p:cNvSpPr>
            <a:spLocks noGrp="1"/>
          </p:cNvSpPr>
          <p:nvPr>
            <p:ph type="title"/>
          </p:nvPr>
        </p:nvSpPr>
        <p:spPr/>
        <p:txBody>
          <a:bodyPr/>
          <a:lstStyle/>
          <a:p>
            <a:pPr algn="ctr"/>
            <a:r>
              <a:rPr lang="ja-JP" altLang="en-US" sz="6600" dirty="0" smtClean="0"/>
              <a:t>６</a:t>
            </a:r>
            <a:r>
              <a:rPr kumimoji="1" lang="ja-JP" altLang="en-US" sz="6600" dirty="0" smtClean="0"/>
              <a:t>人</a:t>
            </a:r>
            <a:endParaRPr kumimoji="1" lang="ja-JP" altLang="en-US" sz="6600" dirty="0"/>
          </a:p>
        </p:txBody>
      </p:sp>
      <p:cxnSp>
        <p:nvCxnSpPr>
          <p:cNvPr id="4" name="直線コネクタ 3"/>
          <p:cNvCxnSpPr/>
          <p:nvPr/>
        </p:nvCxnSpPr>
        <p:spPr bwMode="auto">
          <a:xfrm>
            <a:off x="3115793" y="3572445"/>
            <a:ext cx="1316703" cy="196294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 name="直線コネクタ 6"/>
          <p:cNvCxnSpPr/>
          <p:nvPr/>
        </p:nvCxnSpPr>
        <p:spPr bwMode="auto">
          <a:xfrm flipV="1">
            <a:off x="4432496" y="3572445"/>
            <a:ext cx="1162293" cy="201450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2" name="直線コネクタ 21"/>
          <p:cNvCxnSpPr/>
          <p:nvPr/>
        </p:nvCxnSpPr>
        <p:spPr bwMode="auto">
          <a:xfrm flipV="1">
            <a:off x="3035389" y="2573753"/>
            <a:ext cx="1210384" cy="99504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3" name="直線コネクタ 22"/>
          <p:cNvCxnSpPr/>
          <p:nvPr/>
        </p:nvCxnSpPr>
        <p:spPr bwMode="auto">
          <a:xfrm>
            <a:off x="3138791" y="3548542"/>
            <a:ext cx="2455998" cy="2390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8" name="直線コネクタ 27"/>
          <p:cNvCxnSpPr/>
          <p:nvPr/>
        </p:nvCxnSpPr>
        <p:spPr bwMode="auto">
          <a:xfrm flipH="1" flipV="1">
            <a:off x="4273882" y="2508325"/>
            <a:ext cx="139754" cy="302706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9" name="直線コネクタ 28"/>
          <p:cNvCxnSpPr/>
          <p:nvPr/>
        </p:nvCxnSpPr>
        <p:spPr bwMode="auto">
          <a:xfrm flipV="1">
            <a:off x="3090161" y="3592697"/>
            <a:ext cx="2559517" cy="128702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0" name="直線コネクタ 29"/>
          <p:cNvCxnSpPr/>
          <p:nvPr/>
        </p:nvCxnSpPr>
        <p:spPr bwMode="auto">
          <a:xfrm flipH="1" flipV="1">
            <a:off x="5602417" y="3538042"/>
            <a:ext cx="43741" cy="133058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1" name="直線コネクタ 30"/>
          <p:cNvCxnSpPr/>
          <p:nvPr/>
        </p:nvCxnSpPr>
        <p:spPr bwMode="auto">
          <a:xfrm flipV="1">
            <a:off x="4422078" y="4896949"/>
            <a:ext cx="1202209" cy="638438"/>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直線コネクタ 34"/>
          <p:cNvCxnSpPr/>
          <p:nvPr/>
        </p:nvCxnSpPr>
        <p:spPr bwMode="auto">
          <a:xfrm flipH="1" flipV="1">
            <a:off x="3066735" y="4868631"/>
            <a:ext cx="1390966" cy="66675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8" name="直線コネクタ 37"/>
          <p:cNvCxnSpPr/>
          <p:nvPr/>
        </p:nvCxnSpPr>
        <p:spPr bwMode="auto">
          <a:xfrm>
            <a:off x="3043309" y="3589042"/>
            <a:ext cx="46852" cy="129103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直線コネクタ 41"/>
          <p:cNvCxnSpPr/>
          <p:nvPr/>
        </p:nvCxnSpPr>
        <p:spPr bwMode="auto">
          <a:xfrm>
            <a:off x="4261759" y="2511560"/>
            <a:ext cx="1365539" cy="105764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0" name="直線コネクタ 59"/>
          <p:cNvCxnSpPr/>
          <p:nvPr/>
        </p:nvCxnSpPr>
        <p:spPr bwMode="auto">
          <a:xfrm>
            <a:off x="3062690" y="3575681"/>
            <a:ext cx="2561597" cy="1303398"/>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6" name="フリーフォーム 5"/>
          <p:cNvSpPr/>
          <p:nvPr/>
        </p:nvSpPr>
        <p:spPr bwMode="auto">
          <a:xfrm>
            <a:off x="2849621" y="4461784"/>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フリーフォーム 7"/>
          <p:cNvSpPr/>
          <p:nvPr/>
        </p:nvSpPr>
        <p:spPr bwMode="auto">
          <a:xfrm>
            <a:off x="4036810" y="210780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フリーフォーム 10"/>
          <p:cNvSpPr/>
          <p:nvPr/>
        </p:nvSpPr>
        <p:spPr bwMode="auto">
          <a:xfrm>
            <a:off x="5403268" y="4462467"/>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 name="フリーフォーム 9"/>
          <p:cNvSpPr/>
          <p:nvPr/>
        </p:nvSpPr>
        <p:spPr bwMode="auto">
          <a:xfrm>
            <a:off x="2833870" y="3161118"/>
            <a:ext cx="512583"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5403268" y="3146263"/>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4186086" y="5100574"/>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2" name="テキスト ボックス 91"/>
          <p:cNvSpPr txBox="1"/>
          <p:nvPr/>
        </p:nvSpPr>
        <p:spPr>
          <a:xfrm>
            <a:off x="3526822" y="3488026"/>
            <a:ext cx="1502377" cy="1107996"/>
          </a:xfrm>
          <a:prstGeom prst="rect">
            <a:avLst/>
          </a:prstGeom>
          <a:solidFill>
            <a:schemeClr val="bg1"/>
          </a:solidFill>
        </p:spPr>
        <p:txBody>
          <a:bodyPr wrap="square" rtlCol="0">
            <a:spAutoFit/>
          </a:bodyPr>
          <a:lstStyle/>
          <a:p>
            <a:pPr algn="ctr"/>
            <a:r>
              <a:rPr kumimoji="1" lang="en-US" altLang="ja-JP" sz="6600" smtClean="0">
                <a:latin typeface="HGMaruGothicMPRO" charset="-128"/>
                <a:ea typeface="HGMaruGothicMPRO" charset="-128"/>
                <a:cs typeface="HGMaruGothicMPRO" charset="-128"/>
              </a:rPr>
              <a:t>15</a:t>
            </a:r>
            <a:endParaRPr kumimoji="1" lang="ja-JP" altLang="en-US" sz="6600" dirty="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492620635"/>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p:cNvCxnSpPr/>
          <p:nvPr/>
        </p:nvCxnSpPr>
        <p:spPr bwMode="auto">
          <a:xfrm>
            <a:off x="4315160" y="1807315"/>
            <a:ext cx="1045432" cy="37878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直線コネクタ 9"/>
          <p:cNvCxnSpPr/>
          <p:nvPr/>
        </p:nvCxnSpPr>
        <p:spPr bwMode="auto">
          <a:xfrm>
            <a:off x="5372876" y="2186095"/>
            <a:ext cx="660699" cy="103133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直線コネクタ 16"/>
          <p:cNvCxnSpPr/>
          <p:nvPr/>
        </p:nvCxnSpPr>
        <p:spPr bwMode="auto">
          <a:xfrm flipH="1">
            <a:off x="5781801" y="3217429"/>
            <a:ext cx="251774" cy="107005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9" name="直線コネクタ 18"/>
          <p:cNvCxnSpPr/>
          <p:nvPr/>
        </p:nvCxnSpPr>
        <p:spPr bwMode="auto">
          <a:xfrm flipH="1">
            <a:off x="5064330" y="4245991"/>
            <a:ext cx="731048" cy="78684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1" name="直線コネクタ 20"/>
          <p:cNvCxnSpPr/>
          <p:nvPr/>
        </p:nvCxnSpPr>
        <p:spPr bwMode="auto">
          <a:xfrm flipH="1">
            <a:off x="3820583" y="4975145"/>
            <a:ext cx="1243747" cy="5768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3" name="直線コネクタ 22"/>
          <p:cNvCxnSpPr/>
          <p:nvPr/>
        </p:nvCxnSpPr>
        <p:spPr bwMode="auto">
          <a:xfrm flipH="1" flipV="1">
            <a:off x="2934448" y="4394853"/>
            <a:ext cx="914227" cy="63798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5" name="直線コネクタ 24"/>
          <p:cNvCxnSpPr/>
          <p:nvPr/>
        </p:nvCxnSpPr>
        <p:spPr bwMode="auto">
          <a:xfrm flipH="1" flipV="1">
            <a:off x="2682676" y="3297361"/>
            <a:ext cx="241387" cy="109749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7" name="直線コネクタ 26"/>
          <p:cNvCxnSpPr/>
          <p:nvPr/>
        </p:nvCxnSpPr>
        <p:spPr bwMode="auto">
          <a:xfrm flipV="1">
            <a:off x="2682676" y="2314359"/>
            <a:ext cx="498183" cy="98300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0" name="直線コネクタ 29"/>
          <p:cNvCxnSpPr/>
          <p:nvPr/>
        </p:nvCxnSpPr>
        <p:spPr bwMode="auto">
          <a:xfrm flipV="1">
            <a:off x="3180859" y="1807315"/>
            <a:ext cx="1134301" cy="50704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タイトル 1"/>
          <p:cNvSpPr>
            <a:spLocks noGrp="1"/>
          </p:cNvSpPr>
          <p:nvPr>
            <p:ph type="title"/>
          </p:nvPr>
        </p:nvSpPr>
        <p:spPr/>
        <p:txBody>
          <a:bodyPr/>
          <a:lstStyle/>
          <a:p>
            <a:pPr algn="ctr"/>
            <a:r>
              <a:rPr kumimoji="1" lang="en-US" altLang="ja-JP" sz="6600" dirty="0" smtClean="0"/>
              <a:t>9</a:t>
            </a:r>
            <a:r>
              <a:rPr kumimoji="1" lang="ja-JP" altLang="en-US" sz="6600" dirty="0" smtClean="0"/>
              <a:t>人</a:t>
            </a:r>
            <a:endParaRPr kumimoji="1" lang="ja-JP" altLang="en-US" sz="5400" dirty="0"/>
          </a:p>
        </p:txBody>
      </p:sp>
      <p:cxnSp>
        <p:nvCxnSpPr>
          <p:cNvPr id="33" name="直線コネクタ 32"/>
          <p:cNvCxnSpPr/>
          <p:nvPr/>
        </p:nvCxnSpPr>
        <p:spPr bwMode="auto">
          <a:xfrm>
            <a:off x="4299548" y="1758736"/>
            <a:ext cx="765357" cy="321640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直線コネクタ 34"/>
          <p:cNvCxnSpPr/>
          <p:nvPr/>
        </p:nvCxnSpPr>
        <p:spPr bwMode="auto">
          <a:xfrm flipH="1">
            <a:off x="3829947" y="1758736"/>
            <a:ext cx="475849" cy="330312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7" name="直線コネクタ 36"/>
          <p:cNvCxnSpPr/>
          <p:nvPr/>
        </p:nvCxnSpPr>
        <p:spPr bwMode="auto">
          <a:xfrm flipH="1" flipV="1">
            <a:off x="3216559" y="2314359"/>
            <a:ext cx="632116" cy="274749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直線コネクタ 38"/>
          <p:cNvCxnSpPr/>
          <p:nvPr/>
        </p:nvCxnSpPr>
        <p:spPr bwMode="auto">
          <a:xfrm flipV="1">
            <a:off x="3218518" y="2188868"/>
            <a:ext cx="2110655" cy="12549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直線コネクタ 40"/>
          <p:cNvCxnSpPr/>
          <p:nvPr/>
        </p:nvCxnSpPr>
        <p:spPr bwMode="auto">
          <a:xfrm>
            <a:off x="5342538" y="2188868"/>
            <a:ext cx="425898" cy="205712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7" name="直線コネクタ 46"/>
          <p:cNvCxnSpPr/>
          <p:nvPr/>
        </p:nvCxnSpPr>
        <p:spPr bwMode="auto">
          <a:xfrm flipH="1" flipV="1">
            <a:off x="2934448" y="4394853"/>
            <a:ext cx="2144034" cy="58029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直線コネクタ 48"/>
          <p:cNvCxnSpPr/>
          <p:nvPr/>
        </p:nvCxnSpPr>
        <p:spPr bwMode="auto">
          <a:xfrm flipV="1">
            <a:off x="2934448" y="2387607"/>
            <a:ext cx="282111" cy="200724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1" name="直線コネクタ 50"/>
          <p:cNvCxnSpPr/>
          <p:nvPr/>
        </p:nvCxnSpPr>
        <p:spPr bwMode="auto">
          <a:xfrm flipV="1">
            <a:off x="2718376" y="1817797"/>
            <a:ext cx="1596784" cy="153054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3" name="直線コネクタ 52"/>
          <p:cNvCxnSpPr/>
          <p:nvPr/>
        </p:nvCxnSpPr>
        <p:spPr bwMode="auto">
          <a:xfrm>
            <a:off x="4331197" y="1807315"/>
            <a:ext cx="1683649" cy="141011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直線コネクタ 54"/>
          <p:cNvCxnSpPr/>
          <p:nvPr/>
        </p:nvCxnSpPr>
        <p:spPr bwMode="auto">
          <a:xfrm flipH="1">
            <a:off x="5078482" y="3217429"/>
            <a:ext cx="936364" cy="171616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直線コネクタ 57"/>
          <p:cNvCxnSpPr/>
          <p:nvPr/>
        </p:nvCxnSpPr>
        <p:spPr bwMode="auto">
          <a:xfrm>
            <a:off x="2742466" y="3348342"/>
            <a:ext cx="1070509" cy="171351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0" name="直線コネクタ 59"/>
          <p:cNvCxnSpPr/>
          <p:nvPr/>
        </p:nvCxnSpPr>
        <p:spPr bwMode="auto">
          <a:xfrm flipV="1">
            <a:off x="3820583" y="4245991"/>
            <a:ext cx="1961218" cy="815867"/>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2" name="直線コネクタ 61"/>
          <p:cNvCxnSpPr/>
          <p:nvPr/>
        </p:nvCxnSpPr>
        <p:spPr bwMode="auto">
          <a:xfrm flipH="1">
            <a:off x="2718376" y="2186095"/>
            <a:ext cx="2642216" cy="112829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5" name="直線コネクタ 64"/>
          <p:cNvCxnSpPr/>
          <p:nvPr/>
        </p:nvCxnSpPr>
        <p:spPr bwMode="auto">
          <a:xfrm flipH="1">
            <a:off x="5064330" y="2186095"/>
            <a:ext cx="278208" cy="278905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7" name="直線コネクタ 66"/>
          <p:cNvCxnSpPr/>
          <p:nvPr/>
        </p:nvCxnSpPr>
        <p:spPr bwMode="auto">
          <a:xfrm flipH="1" flipV="1">
            <a:off x="2723737" y="3314390"/>
            <a:ext cx="2370782" cy="166075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9" name="直線コネクタ 68"/>
          <p:cNvCxnSpPr/>
          <p:nvPr/>
        </p:nvCxnSpPr>
        <p:spPr bwMode="auto">
          <a:xfrm>
            <a:off x="4329272" y="1824344"/>
            <a:ext cx="1466106" cy="247126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1" name="直線コネクタ 70"/>
          <p:cNvCxnSpPr/>
          <p:nvPr/>
        </p:nvCxnSpPr>
        <p:spPr bwMode="auto">
          <a:xfrm flipH="1">
            <a:off x="2936408" y="1817797"/>
            <a:ext cx="1409090" cy="257705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3" name="直線コネクタ 72"/>
          <p:cNvCxnSpPr/>
          <p:nvPr/>
        </p:nvCxnSpPr>
        <p:spPr bwMode="auto">
          <a:xfrm flipV="1">
            <a:off x="2924063" y="4287484"/>
            <a:ext cx="2871850" cy="10736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5" name="直線コネクタ 74"/>
          <p:cNvCxnSpPr/>
          <p:nvPr/>
        </p:nvCxnSpPr>
        <p:spPr bwMode="auto">
          <a:xfrm>
            <a:off x="3277720" y="2387607"/>
            <a:ext cx="2517658" cy="190800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7" name="直線コネクタ 76"/>
          <p:cNvCxnSpPr/>
          <p:nvPr/>
        </p:nvCxnSpPr>
        <p:spPr bwMode="auto">
          <a:xfrm flipH="1" flipV="1">
            <a:off x="3252259" y="2385212"/>
            <a:ext cx="1842260" cy="254838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9" name="直線コネクタ 78"/>
          <p:cNvCxnSpPr>
            <a:endCxn id="14" idx="3"/>
          </p:cNvCxnSpPr>
          <p:nvPr/>
        </p:nvCxnSpPr>
        <p:spPr bwMode="auto">
          <a:xfrm flipH="1">
            <a:off x="3886326" y="2186095"/>
            <a:ext cx="1454603" cy="270265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直線コネクタ 80"/>
          <p:cNvCxnSpPr/>
          <p:nvPr/>
        </p:nvCxnSpPr>
        <p:spPr bwMode="auto">
          <a:xfrm flipH="1">
            <a:off x="2908026" y="2186095"/>
            <a:ext cx="2464850" cy="2225787"/>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3" name="直線コネクタ 82"/>
          <p:cNvCxnSpPr/>
          <p:nvPr/>
        </p:nvCxnSpPr>
        <p:spPr bwMode="auto">
          <a:xfrm flipH="1" flipV="1">
            <a:off x="3204335" y="2320670"/>
            <a:ext cx="2833988" cy="91167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5" name="直線コネクタ 84"/>
          <p:cNvCxnSpPr/>
          <p:nvPr/>
        </p:nvCxnSpPr>
        <p:spPr bwMode="auto">
          <a:xfrm flipH="1">
            <a:off x="2682676" y="3231165"/>
            <a:ext cx="3332170" cy="6619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7" name="直線コネクタ 86"/>
          <p:cNvCxnSpPr/>
          <p:nvPr/>
        </p:nvCxnSpPr>
        <p:spPr bwMode="auto">
          <a:xfrm flipH="1">
            <a:off x="2924063" y="3229850"/>
            <a:ext cx="3090783" cy="1177297"/>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9" name="直線コネクタ 88"/>
          <p:cNvCxnSpPr/>
          <p:nvPr/>
        </p:nvCxnSpPr>
        <p:spPr bwMode="auto">
          <a:xfrm flipH="1">
            <a:off x="3812975" y="3217429"/>
            <a:ext cx="2220600" cy="181540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直線コネクタ 90"/>
          <p:cNvCxnSpPr/>
          <p:nvPr/>
        </p:nvCxnSpPr>
        <p:spPr bwMode="auto">
          <a:xfrm flipH="1" flipV="1">
            <a:off x="2682676" y="3341610"/>
            <a:ext cx="3112702" cy="90438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 name="フリーフォーム 4"/>
          <p:cNvSpPr/>
          <p:nvPr/>
        </p:nvSpPr>
        <p:spPr bwMode="auto">
          <a:xfrm>
            <a:off x="5768436" y="2792719"/>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 name="フリーフォーム 5"/>
          <p:cNvSpPr/>
          <p:nvPr/>
        </p:nvSpPr>
        <p:spPr bwMode="auto">
          <a:xfrm>
            <a:off x="2441628" y="286734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 name="フリーフォーム 6"/>
          <p:cNvSpPr/>
          <p:nvPr/>
        </p:nvSpPr>
        <p:spPr bwMode="auto">
          <a:xfrm>
            <a:off x="2934448" y="1911057"/>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フリーフォーム 7"/>
          <p:cNvSpPr/>
          <p:nvPr/>
        </p:nvSpPr>
        <p:spPr bwMode="auto">
          <a:xfrm>
            <a:off x="4053138" y="1376061"/>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フリーフォーム 10"/>
          <p:cNvSpPr/>
          <p:nvPr/>
        </p:nvSpPr>
        <p:spPr bwMode="auto">
          <a:xfrm>
            <a:off x="4817920" y="456745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5096128" y="1758736"/>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2688038" y="4009673"/>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4" name="フリーフォーム 13"/>
          <p:cNvSpPr/>
          <p:nvPr/>
        </p:nvSpPr>
        <p:spPr bwMode="auto">
          <a:xfrm>
            <a:off x="3566565" y="4628666"/>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5" name="フリーフォーム 14"/>
          <p:cNvSpPr/>
          <p:nvPr/>
        </p:nvSpPr>
        <p:spPr bwMode="auto">
          <a:xfrm>
            <a:off x="5522026" y="383923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16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9" name="テキスト ボックス 58"/>
          <p:cNvSpPr txBox="1"/>
          <p:nvPr/>
        </p:nvSpPr>
        <p:spPr>
          <a:xfrm>
            <a:off x="3613111" y="2807954"/>
            <a:ext cx="1502377" cy="1107996"/>
          </a:xfrm>
          <a:prstGeom prst="rect">
            <a:avLst/>
          </a:prstGeom>
          <a:solidFill>
            <a:schemeClr val="bg1"/>
          </a:solidFill>
        </p:spPr>
        <p:txBody>
          <a:bodyPr wrap="square" rtlCol="0">
            <a:spAutoFit/>
          </a:bodyPr>
          <a:lstStyle/>
          <a:p>
            <a:pPr algn="ctr"/>
            <a:r>
              <a:rPr kumimoji="1" lang="en-US" altLang="ja-JP" sz="6600" dirty="0" smtClean="0">
                <a:latin typeface="HGMaruGothicMPRO" charset="-128"/>
                <a:ea typeface="HGMaruGothicMPRO" charset="-128"/>
                <a:cs typeface="HGMaruGothicMPRO" charset="-128"/>
              </a:rPr>
              <a:t>36</a:t>
            </a:r>
            <a:endParaRPr kumimoji="1" lang="ja-JP" altLang="en-US" sz="6600" dirty="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718531838"/>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en-US" altLang="ja-JP" sz="6600" dirty="0" smtClean="0"/>
              <a:t>12</a:t>
            </a:r>
            <a:r>
              <a:rPr kumimoji="1" lang="ja-JP" altLang="en-US" sz="6600" dirty="0" smtClean="0"/>
              <a:t>人</a:t>
            </a:r>
            <a:endParaRPr kumimoji="1" lang="ja-JP" altLang="en-US" sz="5400" dirty="0"/>
          </a:p>
        </p:txBody>
      </p:sp>
      <p:sp>
        <p:nvSpPr>
          <p:cNvPr id="8" name="フリーフォーム 7"/>
          <p:cNvSpPr/>
          <p:nvPr/>
        </p:nvSpPr>
        <p:spPr bwMode="auto">
          <a:xfrm>
            <a:off x="4398193" y="109546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2" name="フリーフォーム 51"/>
          <p:cNvSpPr/>
          <p:nvPr/>
        </p:nvSpPr>
        <p:spPr bwMode="auto">
          <a:xfrm>
            <a:off x="4398191" y="4077124"/>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4" name="フリーフォーム 53"/>
          <p:cNvSpPr/>
          <p:nvPr/>
        </p:nvSpPr>
        <p:spPr bwMode="auto">
          <a:xfrm>
            <a:off x="5652298" y="3312802"/>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6" name="フリーフォーム 55"/>
          <p:cNvSpPr/>
          <p:nvPr/>
        </p:nvSpPr>
        <p:spPr bwMode="auto">
          <a:xfrm>
            <a:off x="2696383" y="2610335"/>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7" name="フリーフォーム 56"/>
          <p:cNvSpPr/>
          <p:nvPr/>
        </p:nvSpPr>
        <p:spPr bwMode="auto">
          <a:xfrm>
            <a:off x="5068300" y="140859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1" name="フリーフォーム 60"/>
          <p:cNvSpPr/>
          <p:nvPr/>
        </p:nvSpPr>
        <p:spPr bwMode="auto">
          <a:xfrm>
            <a:off x="5585087" y="187639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3" name="フリーフォーム 62"/>
          <p:cNvSpPr/>
          <p:nvPr/>
        </p:nvSpPr>
        <p:spPr bwMode="auto">
          <a:xfrm>
            <a:off x="5849180" y="259460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4" name="フリーフォーム 63"/>
          <p:cNvSpPr/>
          <p:nvPr/>
        </p:nvSpPr>
        <p:spPr bwMode="auto">
          <a:xfrm>
            <a:off x="5092266" y="3840991"/>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フリーフォーム 65"/>
          <p:cNvSpPr/>
          <p:nvPr/>
        </p:nvSpPr>
        <p:spPr bwMode="auto">
          <a:xfrm>
            <a:off x="3558333" y="3847944"/>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2977424" y="336066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0" name="フリーフォーム 69"/>
          <p:cNvSpPr/>
          <p:nvPr/>
        </p:nvSpPr>
        <p:spPr bwMode="auto">
          <a:xfrm>
            <a:off x="3040701" y="1824715"/>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2" name="フリーフォーム 71"/>
          <p:cNvSpPr/>
          <p:nvPr/>
        </p:nvSpPr>
        <p:spPr bwMode="auto">
          <a:xfrm>
            <a:off x="3646979" y="1345696"/>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4" name="テキスト ボックス 73"/>
          <p:cNvSpPr txBox="1"/>
          <p:nvPr/>
        </p:nvSpPr>
        <p:spPr>
          <a:xfrm>
            <a:off x="3721139" y="2414384"/>
            <a:ext cx="1502377" cy="1107996"/>
          </a:xfrm>
          <a:prstGeom prst="rect">
            <a:avLst/>
          </a:prstGeom>
          <a:solidFill>
            <a:schemeClr val="bg1"/>
          </a:solidFill>
        </p:spPr>
        <p:txBody>
          <a:bodyPr wrap="square" rtlCol="0">
            <a:spAutoFit/>
          </a:bodyPr>
          <a:lstStyle/>
          <a:p>
            <a:pPr algn="ctr"/>
            <a:r>
              <a:rPr kumimoji="1" lang="en-US" altLang="ja-JP" sz="6600" dirty="0" smtClean="0">
                <a:latin typeface="HGMaruGothicMPRO" charset="-128"/>
                <a:ea typeface="HGMaruGothicMPRO" charset="-128"/>
                <a:cs typeface="HGMaruGothicMPRO" charset="-128"/>
              </a:rPr>
              <a:t>66</a:t>
            </a:r>
            <a:endParaRPr kumimoji="1" lang="ja-JP" altLang="en-US" sz="6600" dirty="0">
              <a:latin typeface="HGMaruGothicMPRO" charset="-128"/>
              <a:ea typeface="HGMaruGothicMPRO" charset="-128"/>
              <a:cs typeface="HGMaruGothicMPRO" charset="-128"/>
            </a:endParaRPr>
          </a:p>
        </p:txBody>
      </p:sp>
      <p:sp>
        <p:nvSpPr>
          <p:cNvPr id="9" name="正方形/長方形 8"/>
          <p:cNvSpPr/>
          <p:nvPr/>
        </p:nvSpPr>
        <p:spPr>
          <a:xfrm>
            <a:off x="451107" y="4512418"/>
            <a:ext cx="8386987" cy="206210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r>
              <a:rPr lang="ja-JP" altLang="en-US" sz="3200" dirty="0">
                <a:latin typeface="HGMaruGothicMPRO" charset="-128"/>
                <a:ea typeface="HGMaruGothicMPRO" charset="-128"/>
                <a:cs typeface="HGMaruGothicMPRO" charset="-128"/>
              </a:rPr>
              <a:t>メンバー</a:t>
            </a:r>
            <a:r>
              <a:rPr lang="ja-JP" altLang="en-US" sz="3200" dirty="0" smtClean="0">
                <a:latin typeface="HGMaruGothicMPRO" charset="-128"/>
                <a:ea typeface="HGMaruGothicMPRO" charset="-128"/>
                <a:cs typeface="HGMaruGothicMPRO" charset="-128"/>
              </a:rPr>
              <a:t>か</a:t>
            </a:r>
            <a:r>
              <a:rPr lang="en-US" altLang="ja-JP" sz="3200" dirty="0" smtClean="0">
                <a:latin typeface="HGMaruGothicMPRO" charset="-128"/>
                <a:ea typeface="HGMaruGothicMPRO" charset="-128"/>
                <a:cs typeface="HGMaruGothicMPRO" charset="-128"/>
              </a:rPr>
              <a:t>9</a:t>
            </a:r>
            <a:r>
              <a:rPr lang="ja-JP" altLang="en-US" sz="3200" dirty="0" smtClean="0">
                <a:latin typeface="HGMaruGothicMPRO" charset="-128"/>
                <a:ea typeface="HGMaruGothicMPRO" charset="-128"/>
                <a:cs typeface="HGMaruGothicMPRO" charset="-128"/>
              </a:rPr>
              <a:t>人</a:t>
            </a:r>
            <a:r>
              <a:rPr lang="ja-JP" altLang="en-US" sz="3200" dirty="0">
                <a:latin typeface="HGMaruGothicMPRO" charset="-128"/>
                <a:ea typeface="HGMaruGothicMPRO" charset="-128"/>
                <a:cs typeface="HGMaruGothicMPRO" charset="-128"/>
              </a:rPr>
              <a:t>を</a:t>
            </a:r>
            <a:r>
              <a:rPr lang="ja-JP" altLang="en-US" sz="3200" dirty="0" smtClean="0">
                <a:latin typeface="HGMaruGothicMPRO" charset="-128"/>
                <a:ea typeface="HGMaruGothicMPRO" charset="-128"/>
                <a:cs typeface="HGMaruGothicMPRO" charset="-128"/>
              </a:rPr>
              <a:t>超えた場合</a:t>
            </a:r>
            <a:r>
              <a:rPr lang="ja-JP" altLang="en-US" sz="3200" dirty="0">
                <a:latin typeface="HGMaruGothicMPRO" charset="-128"/>
                <a:ea typeface="HGMaruGothicMPRO" charset="-128"/>
                <a:cs typeface="HGMaruGothicMPRO" charset="-128"/>
              </a:rPr>
              <a:t>は、調整の機会が多くなってしまう。また、チームの規模が大きいと、経験的プロセスの</a:t>
            </a:r>
            <a:r>
              <a:rPr lang="ja-JP" altLang="en-US" sz="3200" dirty="0" smtClean="0">
                <a:latin typeface="HGMaruGothicMPRO" charset="-128"/>
                <a:ea typeface="HGMaruGothicMPRO" charset="-128"/>
                <a:cs typeface="HGMaruGothicMPRO" charset="-128"/>
              </a:rPr>
              <a:t>管理</a:t>
            </a:r>
            <a:r>
              <a:rPr lang="ja-JP" altLang="en-US" sz="3200" dirty="0">
                <a:latin typeface="HGMaruGothicMPRO" charset="-128"/>
                <a:ea typeface="HGMaruGothicMPRO" charset="-128"/>
                <a:cs typeface="HGMaruGothicMPRO" charset="-128"/>
              </a:rPr>
              <a:t>が複雑になってしまう。 </a:t>
            </a:r>
          </a:p>
        </p:txBody>
      </p:sp>
      <p:sp>
        <p:nvSpPr>
          <p:cNvPr id="16" name="テキスト ボックス 15"/>
          <p:cNvSpPr txBox="1"/>
          <p:nvPr/>
        </p:nvSpPr>
        <p:spPr>
          <a:xfrm>
            <a:off x="5770907" y="6081642"/>
            <a:ext cx="2954655" cy="461665"/>
          </a:xfrm>
          <a:prstGeom prst="rect">
            <a:avLst/>
          </a:prstGeom>
          <a:noFill/>
        </p:spPr>
        <p:txBody>
          <a:bodyPr wrap="none" rtlCol="0">
            <a:spAutoFit/>
          </a:bodyPr>
          <a:lstStyle/>
          <a:p>
            <a:r>
              <a:rPr lang="ja-JP" altLang="en-US" sz="2400" dirty="0" smtClean="0">
                <a:solidFill>
                  <a:schemeClr val="bg1"/>
                </a:solidFill>
                <a:latin typeface="HGMaruGothicMPRO" charset="-128"/>
                <a:ea typeface="HGMaruGothicMPRO" charset="-128"/>
                <a:cs typeface="HGMaruGothicMPRO" charset="-128"/>
              </a:rPr>
              <a:t>（スクラムガイド）</a:t>
            </a:r>
            <a:endParaRPr kumimoji="1" lang="ja-JP" altLang="en-US" sz="2400" dirty="0">
              <a:solidFill>
                <a:schemeClr val="bg1"/>
              </a:solidFill>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991571132"/>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733345" cy="6457988"/>
          </a:xfrm>
        </p:spPr>
        <p:txBody>
          <a:bodyPr/>
          <a:lstStyle/>
          <a:p>
            <a:pPr lvl="0" algn="ctr"/>
            <a:r>
              <a:rPr lang="ja-JP" altLang="en-US" sz="7200" dirty="0"/>
              <a:t>大人数</a:t>
            </a:r>
            <a:r>
              <a:rPr lang="ja-JP" altLang="en-US" sz="7200" dirty="0" smtClean="0"/>
              <a:t>で</a:t>
            </a:r>
            <a:r>
              <a:rPr lang="en-US" altLang="ja-JP" sz="7200" dirty="0" smtClean="0"/>
              <a:t/>
            </a:r>
            <a:br>
              <a:rPr lang="en-US" altLang="ja-JP" sz="7200" dirty="0" smtClean="0"/>
            </a:br>
            <a:r>
              <a:rPr lang="ja-JP" altLang="en-US" sz="7200" dirty="0" smtClean="0"/>
              <a:t>開発するには</a:t>
            </a:r>
            <a:r>
              <a:rPr lang="en-US" altLang="ja-JP" sz="7200" dirty="0" smtClean="0"/>
              <a:t/>
            </a:r>
            <a:br>
              <a:rPr lang="en-US" altLang="ja-JP" sz="7200" dirty="0" smtClean="0"/>
            </a:br>
            <a:r>
              <a:rPr lang="ja-JP" altLang="en-US" sz="7200" dirty="0" smtClean="0"/>
              <a:t>分割</a:t>
            </a:r>
            <a:r>
              <a:rPr lang="ja-JP" altLang="en-US" sz="7200" dirty="0"/>
              <a:t>が</a:t>
            </a:r>
            <a:r>
              <a:rPr lang="ja-JP" altLang="en-US" sz="7200" dirty="0" smtClean="0"/>
              <a:t>必要</a:t>
            </a:r>
            <a:endParaRPr kumimoji="1" lang="ja-JP" altLang="en-US" sz="7200" dirty="0"/>
          </a:p>
        </p:txBody>
      </p:sp>
    </p:spTree>
    <p:extLst>
      <p:ext uri="{BB962C8B-B14F-4D97-AF65-F5344CB8AC3E}">
        <p14:creationId xmlns:p14="http://schemas.microsoft.com/office/powerpoint/2010/main" val="1391882945"/>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コンウェイの法則</a:t>
            </a:r>
            <a:endParaRPr kumimoji="1" lang="ja-JP" altLang="en-US" dirty="0"/>
          </a:p>
        </p:txBody>
      </p:sp>
      <p:sp>
        <p:nvSpPr>
          <p:cNvPr id="3" name="コンテンツ プレースホルダー 2"/>
          <p:cNvSpPr>
            <a:spLocks noGrp="1"/>
          </p:cNvSpPr>
          <p:nvPr>
            <p:ph idx="1"/>
          </p:nvPr>
        </p:nvSpPr>
        <p:spPr>
          <a:xfrm>
            <a:off x="237509" y="4009823"/>
            <a:ext cx="8652159" cy="2573856"/>
          </a:xfrm>
        </p:spPr>
        <p:txBody>
          <a:bodyPr/>
          <a:lstStyle/>
          <a:p>
            <a:pPr marL="446088" indent="-446088" fontAlgn="auto">
              <a:spcBef>
                <a:spcPts val="0"/>
              </a:spcBef>
              <a:spcAft>
                <a:spcPts val="0"/>
              </a:spcAft>
              <a:buSzTx/>
              <a:buFont typeface="Arial" charset="0"/>
              <a:buChar char="•"/>
            </a:pPr>
            <a:r>
              <a:rPr lang="ja-JP" altLang="en-US" sz="4000" smtClean="0"/>
              <a:t>組織</a:t>
            </a:r>
            <a:r>
              <a:rPr lang="ja-JP" altLang="en-US" sz="4000" dirty="0" smtClean="0"/>
              <a:t>とプロセスにも相性がある</a:t>
            </a:r>
            <a:endParaRPr lang="en-US" altLang="ja-JP" sz="4000" dirty="0" smtClean="0"/>
          </a:p>
          <a:p>
            <a:pPr marL="446088" indent="-446088" fontAlgn="auto">
              <a:spcBef>
                <a:spcPts val="0"/>
              </a:spcBef>
              <a:spcAft>
                <a:spcPts val="0"/>
              </a:spcAft>
              <a:buSzTx/>
              <a:buFont typeface="Arial" charset="0"/>
              <a:buChar char="•"/>
            </a:pPr>
            <a:r>
              <a:rPr kumimoji="1" lang="ja-JP" altLang="en-US" sz="4000" dirty="0" smtClean="0"/>
              <a:t>組織改編にはコストを伴う</a:t>
            </a:r>
            <a:endParaRPr lang="en-US" altLang="ja-JP" sz="4000" dirty="0"/>
          </a:p>
        </p:txBody>
      </p:sp>
      <p:sp>
        <p:nvSpPr>
          <p:cNvPr id="4" name="正方形/長方形 3"/>
          <p:cNvSpPr/>
          <p:nvPr/>
        </p:nvSpPr>
        <p:spPr>
          <a:xfrm>
            <a:off x="396815" y="1242204"/>
            <a:ext cx="8367623" cy="132343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marL="325438"/>
            <a:r>
              <a:rPr lang="ja-JP" altLang="en-US" sz="4000" dirty="0"/>
              <a:t>アーキテクチャは組織にしたがう</a:t>
            </a:r>
            <a:endParaRPr lang="en-US" altLang="ja-JP" sz="4000" dirty="0"/>
          </a:p>
          <a:p>
            <a:pPr marL="325438"/>
            <a:r>
              <a:rPr lang="ja-JP" altLang="en-US" sz="4000" dirty="0"/>
              <a:t>組織はアーキテクチャにしたがう</a:t>
            </a:r>
            <a:endParaRPr lang="en-US" altLang="ja-JP" sz="4000" dirty="0"/>
          </a:p>
        </p:txBody>
      </p:sp>
    </p:spTree>
    <p:extLst>
      <p:ext uri="{BB962C8B-B14F-4D97-AF65-F5344CB8AC3E}">
        <p14:creationId xmlns:p14="http://schemas.microsoft.com/office/powerpoint/2010/main" val="1088493607"/>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コンウェイの法則</a:t>
            </a:r>
            <a:endParaRPr kumimoji="1" lang="ja-JP" altLang="en-US" dirty="0"/>
          </a:p>
        </p:txBody>
      </p:sp>
      <p:sp>
        <p:nvSpPr>
          <p:cNvPr id="3" name="コンテンツ プレースホルダー 2"/>
          <p:cNvSpPr>
            <a:spLocks noGrp="1"/>
          </p:cNvSpPr>
          <p:nvPr>
            <p:ph idx="1"/>
          </p:nvPr>
        </p:nvSpPr>
        <p:spPr>
          <a:xfrm>
            <a:off x="237509" y="4009823"/>
            <a:ext cx="8652159" cy="2573856"/>
          </a:xfrm>
        </p:spPr>
        <p:txBody>
          <a:bodyPr/>
          <a:lstStyle/>
          <a:p>
            <a:pPr marL="446088" indent="-446088" fontAlgn="auto">
              <a:spcBef>
                <a:spcPts val="0"/>
              </a:spcBef>
              <a:spcAft>
                <a:spcPts val="0"/>
              </a:spcAft>
              <a:buSzTx/>
              <a:buFont typeface="Arial" charset="0"/>
              <a:buChar char="•"/>
            </a:pPr>
            <a:r>
              <a:rPr lang="ja-JP" altLang="en-US" sz="4000" dirty="0" smtClean="0"/>
              <a:t>組織とプロセスにも相性がある</a:t>
            </a:r>
            <a:endParaRPr lang="en-US" altLang="ja-JP" sz="4000" dirty="0" smtClean="0"/>
          </a:p>
          <a:p>
            <a:pPr marL="446088" indent="-446088" fontAlgn="auto">
              <a:spcBef>
                <a:spcPts val="0"/>
              </a:spcBef>
              <a:spcAft>
                <a:spcPts val="0"/>
              </a:spcAft>
              <a:buSzTx/>
              <a:buFont typeface="Arial" charset="0"/>
              <a:buChar char="•"/>
            </a:pPr>
            <a:r>
              <a:rPr kumimoji="1" lang="ja-JP" altLang="en-US" sz="4000" dirty="0" smtClean="0"/>
              <a:t>組織改編にはコストを伴う</a:t>
            </a:r>
            <a:endParaRPr lang="en-US" altLang="ja-JP" sz="4000" dirty="0"/>
          </a:p>
        </p:txBody>
      </p:sp>
      <p:sp>
        <p:nvSpPr>
          <p:cNvPr id="4" name="正方形/長方形 3"/>
          <p:cNvSpPr/>
          <p:nvPr/>
        </p:nvSpPr>
        <p:spPr>
          <a:xfrm>
            <a:off x="396815" y="1242204"/>
            <a:ext cx="8367623" cy="132343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marL="325438"/>
            <a:r>
              <a:rPr lang="ja-JP" altLang="en-US" sz="4000" dirty="0"/>
              <a:t>アーキテクチャは組織にしたがう</a:t>
            </a:r>
            <a:endParaRPr lang="en-US" altLang="ja-JP" sz="4000" dirty="0"/>
          </a:p>
          <a:p>
            <a:pPr marL="325438"/>
            <a:r>
              <a:rPr lang="ja-JP" altLang="en-US" sz="4000" dirty="0"/>
              <a:t>組織はアーキテクチャにしたがう</a:t>
            </a:r>
            <a:endParaRPr lang="en-US" altLang="ja-JP" sz="4000" dirty="0"/>
          </a:p>
        </p:txBody>
      </p:sp>
      <p:sp>
        <p:nvSpPr>
          <p:cNvPr id="5" name="テキスト ボックス 4"/>
          <p:cNvSpPr txBox="1"/>
          <p:nvPr/>
        </p:nvSpPr>
        <p:spPr>
          <a:xfrm rot="21268725">
            <a:off x="178412" y="2515790"/>
            <a:ext cx="8770350" cy="120032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pPr marL="273050"/>
            <a:r>
              <a:rPr kumimoji="1" lang="ja-JP" altLang="en-US" sz="3600" dirty="0" smtClean="0">
                <a:latin typeface="HGMaruGothicMPRO" charset="-128"/>
                <a:ea typeface="HGMaruGothicMPRO" charset="-128"/>
                <a:cs typeface="HGMaruGothicMPRO" charset="-128"/>
              </a:rPr>
              <a:t>適当に分けて、後で改善では済まない</a:t>
            </a:r>
            <a:endParaRPr kumimoji="1" lang="en-US" altLang="ja-JP" sz="3600" dirty="0" smtClean="0">
              <a:latin typeface="HGMaruGothicMPRO" charset="-128"/>
              <a:ea typeface="HGMaruGothicMPRO" charset="-128"/>
              <a:cs typeface="HGMaruGothicMPRO" charset="-128"/>
            </a:endParaRPr>
          </a:p>
          <a:p>
            <a:pPr marL="273050"/>
            <a:r>
              <a:rPr lang="ja-JP" altLang="en-US" sz="3600" dirty="0" smtClean="0">
                <a:latin typeface="HGMaruGothicMPRO" charset="-128"/>
                <a:ea typeface="HGMaruGothicMPRO" charset="-128"/>
                <a:cs typeface="HGMaruGothicMPRO" charset="-128"/>
              </a:rPr>
              <a:t>チーム分割</a:t>
            </a:r>
            <a:r>
              <a:rPr kumimoji="1" lang="ja-JP" altLang="en-US" sz="3600" dirty="0" smtClean="0">
                <a:latin typeface="HGMaruGothicMPRO" charset="-128"/>
                <a:ea typeface="HGMaruGothicMPRO" charset="-128"/>
                <a:cs typeface="HGMaruGothicMPRO" charset="-128"/>
              </a:rPr>
              <a:t>のパターンを知っておきたい</a:t>
            </a:r>
            <a:endParaRPr kumimoji="1" lang="en-US" altLang="ja-JP" sz="3600" dirty="0" smtClean="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439220701"/>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81031" y="89353"/>
            <a:ext cx="8305769" cy="1325563"/>
          </a:xfrm>
        </p:spPr>
        <p:txBody>
          <a:bodyPr>
            <a:normAutofit/>
          </a:bodyPr>
          <a:lstStyle/>
          <a:p>
            <a:r>
              <a:rPr kumimoji="1" lang="ja-JP" altLang="en-US" sz="4000" dirty="0" smtClean="0"/>
              <a:t>スケール</a:t>
            </a:r>
            <a:r>
              <a:rPr lang="ja-JP" altLang="en-US" sz="4000" dirty="0" smtClean="0"/>
              <a:t>階層</a:t>
            </a:r>
            <a:r>
              <a:rPr kumimoji="1" lang="ja-JP" altLang="en-US" sz="4000" dirty="0" smtClean="0"/>
              <a:t>と手法自体の大きさ</a:t>
            </a:r>
            <a:endParaRPr kumimoji="1" lang="ja-JP" altLang="en-US" sz="4000" dirty="0"/>
          </a:p>
        </p:txBody>
      </p:sp>
      <p:graphicFrame>
        <p:nvGraphicFramePr>
          <p:cNvPr id="4" name="表 3"/>
          <p:cNvGraphicFramePr>
            <a:graphicFrameLocks noGrp="1"/>
          </p:cNvGraphicFramePr>
          <p:nvPr>
            <p:extLst/>
          </p:nvPr>
        </p:nvGraphicFramePr>
        <p:xfrm>
          <a:off x="2081831" y="2838239"/>
          <a:ext cx="6439990" cy="3627398"/>
        </p:xfrm>
        <a:graphic>
          <a:graphicData uri="http://schemas.openxmlformats.org/drawingml/2006/table">
            <a:tbl>
              <a:tblPr firstRow="1" bandRow="1">
                <a:tableStyleId>{5C22544A-7EE6-4342-B048-85BDC9FD1C3A}</a:tableStyleId>
              </a:tblPr>
              <a:tblGrid>
                <a:gridCol w="3259169"/>
                <a:gridCol w="3180821"/>
              </a:tblGrid>
              <a:tr h="635726">
                <a:tc>
                  <a:txBody>
                    <a:bodyPr/>
                    <a:lstStyle/>
                    <a:p>
                      <a:pPr algn="ctr"/>
                      <a:r>
                        <a:rPr kumimoji="1" lang="ja-JP" altLang="en-US" sz="3200" dirty="0" smtClean="0"/>
                        <a:t>２階層</a:t>
                      </a:r>
                      <a:endParaRPr kumimoji="1" lang="en-US" altLang="ja-JP" sz="3200" dirty="0" smtClean="0"/>
                    </a:p>
                  </a:txBody>
                  <a:tcPr anchor="ctr"/>
                </a:tc>
                <a:tc>
                  <a:txBody>
                    <a:bodyPr/>
                    <a:lstStyle/>
                    <a:p>
                      <a:pPr algn="ctr"/>
                      <a:r>
                        <a:rPr kumimoji="1" lang="ja-JP" altLang="en-US" sz="3200" dirty="0" smtClean="0"/>
                        <a:t>３階層</a:t>
                      </a:r>
                      <a:endParaRPr kumimoji="1" lang="en-US" altLang="ja-JP" sz="3200" dirty="0" smtClean="0"/>
                    </a:p>
                  </a:txBody>
                  <a:tcPr anchor="ctr"/>
                </a:tc>
              </a:tr>
              <a:tr h="736152">
                <a:tc>
                  <a:txBody>
                    <a:bodyPr/>
                    <a:lstStyle/>
                    <a:p>
                      <a:endParaRPr kumimoji="1" lang="ja-JP" altLang="en-US" sz="4000" dirty="0"/>
                    </a:p>
                  </a:txBody>
                  <a:tcPr/>
                </a:tc>
                <a:tc>
                  <a:txBody>
                    <a:bodyPr/>
                    <a:lstStyle/>
                    <a:p>
                      <a:r>
                        <a:rPr kumimoji="1" lang="en-US" altLang="ja-JP" sz="4000" dirty="0" err="1" smtClean="0"/>
                        <a:t>SAFe</a:t>
                      </a:r>
                      <a:endParaRPr kumimoji="1" lang="ja-JP" altLang="en-US" sz="4000" dirty="0"/>
                    </a:p>
                  </a:txBody>
                  <a:tcPr/>
                </a:tc>
              </a:tr>
              <a:tr h="1039041">
                <a:tc>
                  <a:txBody>
                    <a:bodyPr/>
                    <a:lstStyle/>
                    <a:p>
                      <a:r>
                        <a:rPr kumimoji="1" lang="en-US" altLang="ja-JP" sz="4000" dirty="0" smtClean="0"/>
                        <a:t>LeSS</a:t>
                      </a:r>
                    </a:p>
                    <a:p>
                      <a:r>
                        <a:rPr kumimoji="1" lang="ja-JP" altLang="en-US" sz="2800" dirty="0" smtClean="0"/>
                        <a:t>（２</a:t>
                      </a:r>
                      <a:r>
                        <a:rPr kumimoji="1" lang="en-US" altLang="ja-JP" sz="2800" dirty="0" smtClean="0"/>
                        <a:t>〜</a:t>
                      </a:r>
                      <a:r>
                        <a:rPr kumimoji="1" lang="ja-JP" altLang="en-US" sz="2800" dirty="0" smtClean="0"/>
                        <a:t>８チーム）</a:t>
                      </a:r>
                      <a:endParaRPr kumimoji="1" lang="ja-JP" altLang="en-US" sz="2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4000" dirty="0" smtClean="0"/>
                        <a:t>LeSS</a:t>
                      </a:r>
                      <a:r>
                        <a:rPr kumimoji="1" lang="en-US" altLang="ja-JP" sz="4000" baseline="0" dirty="0" smtClean="0"/>
                        <a:t> Huge</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９</a:t>
                      </a:r>
                      <a:r>
                        <a:rPr kumimoji="1" lang="en-US" altLang="ja-JP" sz="2800" dirty="0" smtClean="0"/>
                        <a:t>〜</a:t>
                      </a:r>
                      <a:r>
                        <a:rPr kumimoji="1" lang="ja-JP" altLang="en-US" sz="2800" dirty="0" smtClean="0"/>
                        <a:t>チーム）</a:t>
                      </a:r>
                      <a:endParaRPr kumimoji="1" lang="en-US" altLang="ja-JP" sz="2800" dirty="0" smtClean="0"/>
                    </a:p>
                  </a:txBody>
                  <a:tcPr/>
                </a:tc>
              </a:tr>
              <a:tr h="1039041">
                <a:tc>
                  <a:txBody>
                    <a:bodyPr/>
                    <a:lstStyle/>
                    <a:p>
                      <a:r>
                        <a:rPr kumimoji="1" lang="en-US" altLang="ja-JP" sz="4000" dirty="0" smtClean="0"/>
                        <a:t>Nexus</a:t>
                      </a:r>
                    </a:p>
                    <a:p>
                      <a:r>
                        <a:rPr kumimoji="1" lang="en-US" altLang="ja-JP" sz="2800" dirty="0" smtClean="0"/>
                        <a:t>(</a:t>
                      </a:r>
                      <a:r>
                        <a:rPr kumimoji="1" lang="ja-JP" altLang="en-US" sz="2800" dirty="0" smtClean="0"/>
                        <a:t>約３</a:t>
                      </a:r>
                      <a:r>
                        <a:rPr kumimoji="1" lang="en-US" altLang="ja-JP" sz="2800" dirty="0" smtClean="0"/>
                        <a:t>〜</a:t>
                      </a:r>
                      <a:r>
                        <a:rPr kumimoji="1" lang="ja-JP" altLang="en-US" sz="2800" dirty="0" smtClean="0"/>
                        <a:t>９チーム）</a:t>
                      </a:r>
                      <a:endParaRPr kumimoji="1" lang="en-US" altLang="ja-JP" sz="2800" dirty="0" smtClean="0"/>
                    </a:p>
                  </a:txBody>
                  <a:tcPr/>
                </a:tc>
                <a:tc>
                  <a:txBody>
                    <a:bodyPr/>
                    <a:lstStyle/>
                    <a:p>
                      <a:r>
                        <a:rPr kumimoji="1" lang="en-US" altLang="ja-JP" sz="4000" dirty="0" smtClean="0"/>
                        <a:t>Nexus+</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約</a:t>
                      </a:r>
                      <a:r>
                        <a:rPr kumimoji="1" lang="en-US" altLang="ja-JP" sz="2800" dirty="0" smtClean="0"/>
                        <a:t>10〜</a:t>
                      </a:r>
                      <a:r>
                        <a:rPr kumimoji="1" lang="ja-JP" altLang="en-US" sz="2800" dirty="0" smtClean="0"/>
                        <a:t>チーム）</a:t>
                      </a:r>
                      <a:endParaRPr kumimoji="1" lang="en-US" altLang="ja-JP" sz="2800" dirty="0" smtClean="0"/>
                    </a:p>
                  </a:txBody>
                  <a:tcPr/>
                </a:tc>
              </a:tr>
            </a:tbl>
          </a:graphicData>
        </a:graphic>
      </p:graphicFrame>
      <p:sp>
        <p:nvSpPr>
          <p:cNvPr id="7" name="テキスト ボックス 6"/>
          <p:cNvSpPr txBox="1"/>
          <p:nvPr/>
        </p:nvSpPr>
        <p:spPr>
          <a:xfrm>
            <a:off x="381031" y="5994070"/>
            <a:ext cx="1019831" cy="461665"/>
          </a:xfrm>
          <a:prstGeom prst="rect">
            <a:avLst/>
          </a:prstGeom>
          <a:noFill/>
        </p:spPr>
        <p:txBody>
          <a:bodyPr wrap="none" rtlCol="0">
            <a:spAutoFit/>
          </a:bodyPr>
          <a:lstStyle/>
          <a:p>
            <a:r>
              <a:rPr kumimoji="1" lang="ja-JP" altLang="en-US" sz="2400" dirty="0" smtClean="0"/>
              <a:t>小さい</a:t>
            </a:r>
            <a:endParaRPr kumimoji="1" lang="ja-JP" altLang="en-US" sz="2400" dirty="0"/>
          </a:p>
        </p:txBody>
      </p:sp>
      <p:sp>
        <p:nvSpPr>
          <p:cNvPr id="8" name="テキスト ボックス 7"/>
          <p:cNvSpPr txBox="1"/>
          <p:nvPr/>
        </p:nvSpPr>
        <p:spPr>
          <a:xfrm>
            <a:off x="354372" y="3500073"/>
            <a:ext cx="1043876" cy="461665"/>
          </a:xfrm>
          <a:prstGeom prst="rect">
            <a:avLst/>
          </a:prstGeom>
          <a:noFill/>
        </p:spPr>
        <p:txBody>
          <a:bodyPr wrap="none" rtlCol="0">
            <a:spAutoFit/>
          </a:bodyPr>
          <a:lstStyle/>
          <a:p>
            <a:r>
              <a:rPr kumimoji="1" lang="ja-JP" altLang="en-US" sz="2400" smtClean="0"/>
              <a:t>大きい</a:t>
            </a:r>
            <a:endParaRPr kumimoji="1" lang="ja-JP" altLang="en-US" sz="2400" dirty="0"/>
          </a:p>
        </p:txBody>
      </p:sp>
      <p:sp>
        <p:nvSpPr>
          <p:cNvPr id="9" name="上下矢印 8"/>
          <p:cNvSpPr/>
          <p:nvPr/>
        </p:nvSpPr>
        <p:spPr>
          <a:xfrm>
            <a:off x="733434" y="4160971"/>
            <a:ext cx="333365" cy="183309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168424" y="2469844"/>
            <a:ext cx="1415772" cy="830997"/>
          </a:xfrm>
          <a:prstGeom prst="rect">
            <a:avLst/>
          </a:prstGeom>
        </p:spPr>
        <p:txBody>
          <a:bodyPr wrap="none">
            <a:spAutoFit/>
          </a:bodyPr>
          <a:lstStyle/>
          <a:p>
            <a:r>
              <a:rPr lang="ja-JP" altLang="en-US" sz="2400" dirty="0"/>
              <a:t>手法</a:t>
            </a:r>
            <a:r>
              <a:rPr lang="ja-JP" altLang="en-US" sz="2400" dirty="0" smtClean="0"/>
              <a:t>自体</a:t>
            </a:r>
            <a:endParaRPr lang="en-US" altLang="ja-JP" sz="2400" dirty="0" smtClean="0"/>
          </a:p>
          <a:p>
            <a:r>
              <a:rPr lang="ja-JP" altLang="en-US" sz="2400" dirty="0" smtClean="0"/>
              <a:t>の</a:t>
            </a:r>
            <a:r>
              <a:rPr lang="ja-JP" altLang="en-US" sz="2400" dirty="0"/>
              <a:t>大きさ</a:t>
            </a:r>
          </a:p>
        </p:txBody>
      </p:sp>
      <p:graphicFrame>
        <p:nvGraphicFramePr>
          <p:cNvPr id="11" name="図表 10"/>
          <p:cNvGraphicFramePr/>
          <p:nvPr/>
        </p:nvGraphicFramePr>
        <p:xfrm>
          <a:off x="1946365" y="1527628"/>
          <a:ext cx="3178629" cy="13106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2" name="図表 11"/>
          <p:cNvGraphicFramePr/>
          <p:nvPr/>
        </p:nvGraphicFramePr>
        <p:xfrm>
          <a:off x="5166360" y="1371600"/>
          <a:ext cx="3219995" cy="15137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円/楕円 2"/>
          <p:cNvSpPr/>
          <p:nvPr/>
        </p:nvSpPr>
        <p:spPr bwMode="auto">
          <a:xfrm>
            <a:off x="1267326" y="5293895"/>
            <a:ext cx="4379495" cy="1363579"/>
          </a:xfrm>
          <a:prstGeom prst="ellipse">
            <a:avLst/>
          </a:prstGeom>
          <a:noFill/>
          <a:ln w="57150">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円/楕円 12"/>
          <p:cNvSpPr/>
          <p:nvPr/>
        </p:nvSpPr>
        <p:spPr bwMode="auto">
          <a:xfrm>
            <a:off x="1419202" y="4042374"/>
            <a:ext cx="7483258" cy="1363579"/>
          </a:xfrm>
          <a:prstGeom prst="ellipse">
            <a:avLst/>
          </a:prstGeom>
          <a:noFill/>
          <a:ln w="57150">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47915765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の概要</a:t>
            </a:r>
            <a:endParaRPr kumimoji="1" lang="ja-JP" altLang="en-US" dirty="0"/>
          </a:p>
        </p:txBody>
      </p:sp>
    </p:spTree>
    <p:extLst>
      <p:ext uri="{BB962C8B-B14F-4D97-AF65-F5344CB8AC3E}">
        <p14:creationId xmlns:p14="http://schemas.microsoft.com/office/powerpoint/2010/main" val="1924330675"/>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 </a:t>
            </a:r>
            <a:r>
              <a:rPr kumimoji="1" lang="ja-JP" altLang="en-US" dirty="0" smtClean="0"/>
              <a:t>ガイド</a:t>
            </a:r>
            <a:endParaRPr kumimoji="1" lang="ja-JP" altLang="en-US" dirty="0"/>
          </a:p>
        </p:txBody>
      </p:sp>
      <p:pic>
        <p:nvPicPr>
          <p:cNvPr id="4" name="コンテンツ プレースホルダー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126" y="1816676"/>
            <a:ext cx="2715208" cy="3842362"/>
          </a:xfrm>
        </p:spPr>
      </p:pic>
      <p:sp>
        <p:nvSpPr>
          <p:cNvPr id="5" name="テキスト プレースホルダー 4"/>
          <p:cNvSpPr>
            <a:spLocks noGrp="1"/>
          </p:cNvSpPr>
          <p:nvPr>
            <p:ph type="body" idx="4294967295"/>
          </p:nvPr>
        </p:nvSpPr>
        <p:spPr>
          <a:xfrm>
            <a:off x="3303037" y="2022453"/>
            <a:ext cx="5586964" cy="3952628"/>
          </a:xfrm>
          <a:prstGeom prst="rect">
            <a:avLst/>
          </a:prstGeom>
        </p:spPr>
        <p:txBody>
          <a:bodyPr/>
          <a:lstStyle/>
          <a:p>
            <a:r>
              <a:rPr lang="ja-JP" altLang="en-US" sz="2400" dirty="0" smtClean="0"/>
              <a:t>無料公開されています。</a:t>
            </a:r>
            <a:endParaRPr lang="en-US" altLang="ja-JP" sz="2400" dirty="0" smtClean="0"/>
          </a:p>
          <a:p>
            <a:r>
              <a:rPr lang="ja-JP" altLang="en-US" sz="2400" dirty="0" smtClean="0"/>
              <a:t>短いです。</a:t>
            </a:r>
            <a:r>
              <a:rPr lang="en-US" altLang="ja-JP" sz="2400" dirty="0" smtClean="0"/>
              <a:t>(10</a:t>
            </a:r>
            <a:r>
              <a:rPr lang="ja-JP" altLang="en-US" sz="2400" dirty="0" smtClean="0"/>
              <a:t>ページ</a:t>
            </a:r>
            <a:r>
              <a:rPr lang="en-US" altLang="ja-JP" sz="2400" dirty="0" smtClean="0"/>
              <a:t>)</a:t>
            </a:r>
          </a:p>
          <a:p>
            <a:endParaRPr lang="en-US" altLang="ja-JP" dirty="0" smtClean="0"/>
          </a:p>
          <a:p>
            <a:pPr marL="166687" indent="0">
              <a:buNone/>
            </a:pPr>
            <a:r>
              <a:rPr lang="ja-JP" altLang="en-US" dirty="0" smtClean="0"/>
              <a:t>英語版</a:t>
            </a:r>
            <a:r>
              <a:rPr lang="en-US" altLang="ja-JP" dirty="0" smtClean="0"/>
              <a:t> 2015</a:t>
            </a:r>
            <a:r>
              <a:rPr lang="ja-JP" altLang="en-US" dirty="0" smtClean="0"/>
              <a:t>年</a:t>
            </a:r>
            <a:r>
              <a:rPr lang="en-US" altLang="ja-JP" dirty="0" smtClean="0"/>
              <a:t>8</a:t>
            </a:r>
            <a:r>
              <a:rPr lang="ja-JP" altLang="en-US" dirty="0" smtClean="0"/>
              <a:t>月公開</a:t>
            </a:r>
            <a:endParaRPr lang="en-US" altLang="ja-JP" dirty="0" smtClean="0"/>
          </a:p>
          <a:p>
            <a:pPr marL="166687" indent="0">
              <a:buNone/>
            </a:pPr>
            <a:r>
              <a:rPr kumimoji="1" lang="ja-JP" altLang="en-US" dirty="0" smtClean="0"/>
              <a:t>日本語版</a:t>
            </a:r>
            <a:r>
              <a:rPr kumimoji="1" lang="en-US" altLang="ja-JP" dirty="0" smtClean="0"/>
              <a:t> 2015</a:t>
            </a:r>
            <a:r>
              <a:rPr kumimoji="1" lang="ja-JP" altLang="en-US" dirty="0" smtClean="0"/>
              <a:t>年</a:t>
            </a:r>
            <a:r>
              <a:rPr kumimoji="1" lang="en-US" altLang="ja-JP" dirty="0" smtClean="0"/>
              <a:t>12</a:t>
            </a:r>
            <a:r>
              <a:rPr kumimoji="1" lang="ja-JP" altLang="en-US" dirty="0" smtClean="0"/>
              <a:t>月公開</a:t>
            </a:r>
            <a:endParaRPr lang="en-US" altLang="ja-JP" dirty="0" smtClean="0"/>
          </a:p>
          <a:p>
            <a:pPr marL="166687" indent="0">
              <a:buNone/>
            </a:pPr>
            <a:r>
              <a:rPr lang="ja-JP" altLang="en-US" dirty="0" smtClean="0"/>
              <a:t>開発：</a:t>
            </a:r>
            <a:r>
              <a:rPr lang="en-US" altLang="ja-JP" dirty="0" smtClean="0"/>
              <a:t>Ken </a:t>
            </a:r>
            <a:r>
              <a:rPr lang="en-US" altLang="ja-JP" dirty="0" err="1"/>
              <a:t>Schwaber</a:t>
            </a:r>
            <a:r>
              <a:rPr lang="en-US" altLang="ja-JP" dirty="0"/>
              <a:t> and </a:t>
            </a:r>
            <a:r>
              <a:rPr lang="en-US" altLang="ja-JP" dirty="0" err="1"/>
              <a:t>Scrum.org</a:t>
            </a:r>
            <a:endParaRPr lang="en-US" altLang="ja-JP" dirty="0"/>
          </a:p>
          <a:p>
            <a:pPr marL="166687" indent="0">
              <a:buNone/>
            </a:pPr>
            <a:r>
              <a:rPr kumimoji="1" lang="ja-JP" altLang="en-US" dirty="0" smtClean="0"/>
              <a:t>翻訳：角</a:t>
            </a:r>
            <a:r>
              <a:rPr kumimoji="1" lang="en-US" altLang="ja-JP" dirty="0" smtClean="0"/>
              <a:t> </a:t>
            </a:r>
            <a:r>
              <a:rPr kumimoji="1" lang="ja-JP" altLang="en-US" dirty="0" smtClean="0"/>
              <a:t>征典、守田</a:t>
            </a:r>
            <a:r>
              <a:rPr kumimoji="1" lang="en-US" altLang="ja-JP" dirty="0" smtClean="0"/>
              <a:t> </a:t>
            </a:r>
            <a:r>
              <a:rPr kumimoji="1" lang="ja-JP" altLang="en-US" dirty="0" smtClean="0"/>
              <a:t>憲司</a:t>
            </a:r>
            <a:endParaRPr kumimoji="1" lang="en-US" altLang="ja-JP" dirty="0" smtClean="0"/>
          </a:p>
        </p:txBody>
      </p:sp>
      <p:sp>
        <p:nvSpPr>
          <p:cNvPr id="6" name="正方形/長方形 5"/>
          <p:cNvSpPr/>
          <p:nvPr/>
        </p:nvSpPr>
        <p:spPr>
          <a:xfrm>
            <a:off x="457200" y="5975081"/>
            <a:ext cx="8432801" cy="461665"/>
          </a:xfrm>
          <a:prstGeom prst="rect">
            <a:avLst/>
          </a:prstGeom>
        </p:spPr>
        <p:txBody>
          <a:bodyPr wrap="square">
            <a:spAutoFit/>
          </a:bodyPr>
          <a:lstStyle/>
          <a:p>
            <a:r>
              <a:rPr lang="ja-JP" altLang="en-US" sz="2400" dirty="0"/>
              <a:t>https://www.scrum.org/Resources/The-Nexus-Guide</a:t>
            </a:r>
          </a:p>
        </p:txBody>
      </p:sp>
      <p:sp>
        <p:nvSpPr>
          <p:cNvPr id="7" name="正方形/長方形 6"/>
          <p:cNvSpPr/>
          <p:nvPr/>
        </p:nvSpPr>
        <p:spPr>
          <a:xfrm>
            <a:off x="809401" y="962407"/>
            <a:ext cx="7728398" cy="584775"/>
          </a:xfrm>
          <a:prstGeom prst="rect">
            <a:avLst/>
          </a:prstGeom>
        </p:spPr>
        <p:txBody>
          <a:bodyPr wrap="none">
            <a:spAutoFit/>
          </a:bodyPr>
          <a:lstStyle/>
          <a:p>
            <a:r>
              <a:rPr lang="en-US" altLang="ja-JP" sz="3200" dirty="0"/>
              <a:t>Nexus </a:t>
            </a:r>
            <a:r>
              <a:rPr lang="ja-JP" altLang="en-US" sz="3200" dirty="0"/>
              <a:t>ガイドにもとづいて説明します。</a:t>
            </a:r>
            <a:endParaRPr lang="en-US" altLang="ja-JP" sz="3200" dirty="0"/>
          </a:p>
        </p:txBody>
      </p:sp>
    </p:spTree>
    <p:extLst>
      <p:ext uri="{BB962C8B-B14F-4D97-AF65-F5344CB8AC3E}">
        <p14:creationId xmlns:p14="http://schemas.microsoft.com/office/powerpoint/2010/main" val="704226449"/>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979306" y="3192245"/>
            <a:ext cx="4545874" cy="1325563"/>
          </a:xfrm>
        </p:spPr>
        <p:txBody>
          <a:bodyPr>
            <a:noAutofit/>
          </a:bodyPr>
          <a:lstStyle/>
          <a:p>
            <a:pPr algn="ctr"/>
            <a:r>
              <a:rPr lang="ja-JP" altLang="en-US" sz="6000" dirty="0" smtClean="0"/>
              <a:t>守田　憲司　</a:t>
            </a:r>
            <a:endParaRPr kumimoji="1" lang="ja-JP" altLang="en-US" sz="6000" dirty="0"/>
          </a:p>
        </p:txBody>
      </p:sp>
      <p:grpSp>
        <p:nvGrpSpPr>
          <p:cNvPr id="8" name="図形グループ 7"/>
          <p:cNvGrpSpPr/>
          <p:nvPr/>
        </p:nvGrpSpPr>
        <p:grpSpPr>
          <a:xfrm>
            <a:off x="315590" y="4857685"/>
            <a:ext cx="4675460" cy="1869053"/>
            <a:chOff x="2776402" y="1759742"/>
            <a:chExt cx="4675460" cy="1869053"/>
          </a:xfrm>
        </p:grpSpPr>
        <p:pic>
          <p:nvPicPr>
            <p:cNvPr id="4" name="図 3"/>
            <p:cNvPicPr>
              <a:picLocks noChangeAspect="1"/>
            </p:cNvPicPr>
            <p:nvPr/>
          </p:nvPicPr>
          <p:blipFill>
            <a:blip r:embed="rId2"/>
            <a:stretch>
              <a:fillRect/>
            </a:stretch>
          </p:blipFill>
          <p:spPr>
            <a:xfrm>
              <a:off x="2776402" y="1759742"/>
              <a:ext cx="1800000" cy="1800000"/>
            </a:xfrm>
            <a:prstGeom prst="rect">
              <a:avLst/>
            </a:prstGeom>
          </p:spPr>
        </p:pic>
        <p:pic>
          <p:nvPicPr>
            <p:cNvPr id="6" name="図 5"/>
            <p:cNvPicPr>
              <a:picLocks noChangeAspect="1"/>
            </p:cNvPicPr>
            <p:nvPr/>
          </p:nvPicPr>
          <p:blipFill>
            <a:blip r:embed="rId3"/>
            <a:stretch>
              <a:fillRect/>
            </a:stretch>
          </p:blipFill>
          <p:spPr>
            <a:xfrm>
              <a:off x="4214132" y="1759742"/>
              <a:ext cx="1800000" cy="1800000"/>
            </a:xfrm>
            <a:prstGeom prst="rect">
              <a:avLst/>
            </a:prstGeom>
          </p:spPr>
        </p:pic>
        <p:pic>
          <p:nvPicPr>
            <p:cNvPr id="7" name="図 6"/>
            <p:cNvPicPr>
              <a:picLocks noChangeAspect="1"/>
            </p:cNvPicPr>
            <p:nvPr/>
          </p:nvPicPr>
          <p:blipFill>
            <a:blip r:embed="rId4"/>
            <a:stretch>
              <a:fillRect/>
            </a:stretch>
          </p:blipFill>
          <p:spPr>
            <a:xfrm>
              <a:off x="5651862" y="1828795"/>
              <a:ext cx="1800000" cy="1800000"/>
            </a:xfrm>
            <a:prstGeom prst="rect">
              <a:avLst/>
            </a:prstGeom>
          </p:spPr>
        </p:pic>
      </p:grpSp>
      <p:sp>
        <p:nvSpPr>
          <p:cNvPr id="9" name="正方形/長方形 8"/>
          <p:cNvSpPr/>
          <p:nvPr/>
        </p:nvSpPr>
        <p:spPr>
          <a:xfrm>
            <a:off x="1384255" y="2410450"/>
            <a:ext cx="3735977" cy="769441"/>
          </a:xfrm>
          <a:prstGeom prst="rect">
            <a:avLst/>
          </a:prstGeom>
        </p:spPr>
        <p:txBody>
          <a:bodyPr wrap="square">
            <a:spAutoFit/>
          </a:bodyPr>
          <a:lstStyle/>
          <a:p>
            <a:pPr algn="ctr"/>
            <a:r>
              <a:rPr lang="en-US" altLang="ja-JP" sz="4400" dirty="0"/>
              <a:t>Kenji  </a:t>
            </a:r>
            <a:r>
              <a:rPr lang="en-US" altLang="ja-JP" sz="4400" dirty="0" smtClean="0"/>
              <a:t>Morita</a:t>
            </a:r>
            <a:endParaRPr lang="ja-JP" altLang="en-US" sz="4400" dirty="0"/>
          </a:p>
        </p:txBody>
      </p:sp>
      <p:sp>
        <p:nvSpPr>
          <p:cNvPr id="10" name="タイトル 1"/>
          <p:cNvSpPr txBox="1">
            <a:spLocks/>
          </p:cNvSpPr>
          <p:nvPr/>
        </p:nvSpPr>
        <p:spPr>
          <a:xfrm>
            <a:off x="315590" y="609377"/>
            <a:ext cx="639976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3200" dirty="0" smtClean="0"/>
              <a:t>キヤノン株式会社</a:t>
            </a:r>
            <a:endParaRPr lang="en-US" altLang="ja-JP" sz="3200" dirty="0" smtClean="0"/>
          </a:p>
          <a:p>
            <a:r>
              <a:rPr lang="ja-JP" altLang="en-US" sz="3200" dirty="0" smtClean="0"/>
              <a:t>デジタルシステム開発本部</a:t>
            </a:r>
            <a:endParaRPr lang="en-US" altLang="ja-JP" sz="3200" dirty="0" smtClean="0"/>
          </a:p>
          <a:p>
            <a:r>
              <a:rPr lang="ja-JP" altLang="en-US" sz="3200" dirty="0" smtClean="0"/>
              <a:t>主幹研究員</a:t>
            </a:r>
            <a:endParaRPr lang="en-US" altLang="ja-JP" sz="3200" dirty="0" smtClean="0"/>
          </a:p>
        </p:txBody>
      </p:sp>
      <p:sp>
        <p:nvSpPr>
          <p:cNvPr id="11" name="テキスト ボックス 10"/>
          <p:cNvSpPr txBox="1"/>
          <p:nvPr/>
        </p:nvSpPr>
        <p:spPr>
          <a:xfrm>
            <a:off x="2611522" y="4334465"/>
            <a:ext cx="1281441" cy="523220"/>
          </a:xfrm>
          <a:prstGeom prst="rect">
            <a:avLst/>
          </a:prstGeom>
          <a:noFill/>
        </p:spPr>
        <p:txBody>
          <a:bodyPr wrap="none" rtlCol="0">
            <a:spAutoFit/>
          </a:bodyPr>
          <a:lstStyle/>
          <a:p>
            <a:r>
              <a:rPr kumimoji="1" lang="en-US" altLang="ja-JP" sz="2800" dirty="0" smtClean="0"/>
              <a:t>@</a:t>
            </a:r>
            <a:r>
              <a:rPr kumimoji="1" lang="en-US" altLang="ja-JP" sz="2800" dirty="0" err="1" smtClean="0"/>
              <a:t>wsfjp</a:t>
            </a:r>
            <a:endParaRPr kumimoji="1" lang="ja-JP" altLang="en-US" sz="2800" dirty="0"/>
          </a:p>
        </p:txBody>
      </p:sp>
      <p:sp>
        <p:nvSpPr>
          <p:cNvPr id="12" name="テキスト ボックス 11"/>
          <p:cNvSpPr txBox="1"/>
          <p:nvPr/>
        </p:nvSpPr>
        <p:spPr>
          <a:xfrm>
            <a:off x="5306438" y="5565128"/>
            <a:ext cx="2817823" cy="523220"/>
          </a:xfrm>
          <a:prstGeom prst="rect">
            <a:avLst/>
          </a:prstGeom>
          <a:noFill/>
        </p:spPr>
        <p:txBody>
          <a:bodyPr wrap="none" rtlCol="0">
            <a:spAutoFit/>
          </a:bodyPr>
          <a:lstStyle/>
          <a:p>
            <a:r>
              <a:rPr kumimoji="1" lang="en-US" altLang="ja-JP" sz="2800" dirty="0" smtClean="0"/>
              <a:t>Nexus Guide </a:t>
            </a:r>
            <a:r>
              <a:rPr kumimoji="1" lang="ja-JP" altLang="en-US" sz="2800" dirty="0" smtClean="0"/>
              <a:t>共訳</a:t>
            </a:r>
            <a:endParaRPr kumimoji="1" lang="ja-JP" altLang="en-US" sz="2800" dirty="0"/>
          </a:p>
        </p:txBody>
      </p:sp>
      <p:pic>
        <p:nvPicPr>
          <p:cNvPr id="14" name="図 13"/>
          <p:cNvPicPr>
            <a:picLocks noChangeAspect="1"/>
          </p:cNvPicPr>
          <p:nvPr/>
        </p:nvPicPr>
        <p:blipFill rotWithShape="1">
          <a:blip r:embed="rId5"/>
          <a:srcRect l="37000" r="13000" b="11231"/>
          <a:stretch/>
        </p:blipFill>
        <p:spPr>
          <a:xfrm>
            <a:off x="6058337" y="609377"/>
            <a:ext cx="2611530" cy="3476695"/>
          </a:xfrm>
          <a:prstGeom prst="roundRect">
            <a:avLst>
              <a:gd name="adj" fmla="val 40109"/>
            </a:avLst>
          </a:prstGeom>
        </p:spPr>
      </p:pic>
    </p:spTree>
    <p:extLst>
      <p:ext uri="{BB962C8B-B14F-4D97-AF65-F5344CB8AC3E}">
        <p14:creationId xmlns:p14="http://schemas.microsoft.com/office/powerpoint/2010/main" val="156625574"/>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179389"/>
            <a:ext cx="8651875" cy="514878"/>
          </a:xfrm>
        </p:spPr>
        <p:txBody>
          <a:bodyPr/>
          <a:lstStyle/>
          <a:p>
            <a:r>
              <a:rPr kumimoji="1" lang="en-US" altLang="ja-JP" dirty="0" smtClean="0"/>
              <a:t>Nexus</a:t>
            </a:r>
            <a:endParaRPr kumimoji="1" lang="ja-JP" altLang="en-US" dirty="0"/>
          </a:p>
        </p:txBody>
      </p:sp>
      <p:pic>
        <p:nvPicPr>
          <p:cNvPr id="4" name="コンテンツ プレースホルダー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124" y="1878805"/>
            <a:ext cx="8651875" cy="4325937"/>
          </a:xfrm>
        </p:spPr>
      </p:pic>
      <p:sp>
        <p:nvSpPr>
          <p:cNvPr id="5" name="タイトル 1"/>
          <p:cNvSpPr txBox="1">
            <a:spLocks/>
          </p:cNvSpPr>
          <p:nvPr/>
        </p:nvSpPr>
        <p:spPr bwMode="auto">
          <a:xfrm>
            <a:off x="238123" y="1029097"/>
            <a:ext cx="8651875" cy="5148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35717" tIns="35717" rIns="35717" bIns="35717" numCol="1" anchor="ctr" anchorCtr="0" compatLnSpc="1">
            <a:prstTxWarp prst="textNoShape">
              <a:avLst/>
            </a:prstTxWarp>
          </a:bodyPr>
          <a:lstStyle>
            <a:lvl1pPr algn="l" rtl="0" eaLnBrk="1" fontAlgn="base" hangingPunct="1">
              <a:spcBef>
                <a:spcPct val="0"/>
              </a:spcBef>
              <a:spcAft>
                <a:spcPct val="0"/>
              </a:spcAft>
              <a:defRPr kumimoji="1" sz="3600" b="1">
                <a:solidFill>
                  <a:schemeClr val="tx1"/>
                </a:solidFill>
                <a:latin typeface="メイリオ" panose="020B0604030504040204" pitchFamily="50" charset="-128"/>
                <a:ea typeface="メイリオ" panose="020B0604030504040204" pitchFamily="50" charset="-128"/>
                <a:cs typeface="メイリオ" panose="020B0604030504040204" pitchFamily="50" charset="-128"/>
                <a:sym typeface="ヒラギノ角ゴ Std W8" charset="0"/>
              </a:defRPr>
            </a:lvl1pPr>
            <a:lvl2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2pPr>
            <a:lvl3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3pPr>
            <a:lvl4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4pPr>
            <a:lvl5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5pPr>
            <a:lvl6pPr marL="241093"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6pPr>
            <a:lvl7pPr marL="482186"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7pPr>
            <a:lvl8pPr marL="723279"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8pPr>
            <a:lvl9pPr marL="964372"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9pPr>
          </a:lstStyle>
          <a:p>
            <a:r>
              <a:rPr lang="en-US" altLang="ja-JP" sz="3200" b="0" dirty="0" smtClean="0"/>
              <a:t>The exoskeleton(</a:t>
            </a:r>
            <a:r>
              <a:rPr lang="ja-JP" altLang="en-US" sz="3200" b="0" dirty="0" smtClean="0"/>
              <a:t>外骨格</a:t>
            </a:r>
            <a:r>
              <a:rPr lang="en-US" altLang="ja-JP" sz="3200" b="0" dirty="0" smtClean="0"/>
              <a:t>) of scaled </a:t>
            </a:r>
            <a:r>
              <a:rPr lang="en-US" altLang="ja-JP" sz="3200" b="0" dirty="0"/>
              <a:t>Scrum</a:t>
            </a:r>
          </a:p>
        </p:txBody>
      </p:sp>
    </p:spTree>
    <p:extLst>
      <p:ext uri="{BB962C8B-B14F-4D97-AF65-F5344CB8AC3E}">
        <p14:creationId xmlns:p14="http://schemas.microsoft.com/office/powerpoint/2010/main" val="1802891340"/>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スコープ</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約３</a:t>
            </a:r>
            <a:r>
              <a:rPr kumimoji="1" lang="en-US" altLang="ja-JP" dirty="0" smtClean="0"/>
              <a:t>〜</a:t>
            </a:r>
            <a:r>
              <a:rPr kumimoji="1" lang="ja-JP" altLang="en-US" dirty="0" smtClean="0"/>
              <a:t>９スクラムチーム</a:t>
            </a:r>
            <a:endParaRPr kumimoji="1" lang="en-US" altLang="ja-JP" dirty="0" smtClean="0"/>
          </a:p>
          <a:p>
            <a:r>
              <a:rPr kumimoji="1" lang="ja-JP" altLang="en-US" dirty="0" smtClean="0"/>
              <a:t>１つのプロダクトバックログ</a:t>
            </a:r>
            <a:endParaRPr lang="en-US" altLang="ja-JP" dirty="0"/>
          </a:p>
          <a:p>
            <a:pPr marL="0" indent="0">
              <a:buNone/>
            </a:pPr>
            <a:endParaRPr lang="en-US" altLang="ja-JP" dirty="0"/>
          </a:p>
          <a:p>
            <a:pPr marL="0" indent="0">
              <a:buNone/>
            </a:pPr>
            <a:r>
              <a:rPr lang="ja-JP" altLang="en-US" dirty="0" smtClean="0"/>
              <a:t>「チームが３つ以上になると、さらに事態は複雑になる」</a:t>
            </a:r>
            <a:endParaRPr lang="en-US" altLang="ja-JP" dirty="0" smtClean="0"/>
          </a:p>
        </p:txBody>
      </p:sp>
    </p:spTree>
    <p:extLst>
      <p:ext uri="{BB962C8B-B14F-4D97-AF65-F5344CB8AC3E}">
        <p14:creationId xmlns:p14="http://schemas.microsoft.com/office/powerpoint/2010/main" val="203548794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スクラムチーム</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チーム間の依存関係が少なくなるように分割する</a:t>
            </a:r>
            <a:endParaRPr lang="en-US" altLang="ja-JP" dirty="0" smtClean="0"/>
          </a:p>
          <a:p>
            <a:r>
              <a:rPr kumimoji="1" lang="ja-JP" altLang="en-US" dirty="0" smtClean="0"/>
              <a:t>関連する以下の要素をチーム内にそろえる</a:t>
            </a:r>
            <a:endParaRPr kumimoji="1" lang="en-US" altLang="ja-JP" dirty="0" smtClean="0"/>
          </a:p>
          <a:p>
            <a:pPr lvl="1"/>
            <a:r>
              <a:rPr lang="ja-JP" altLang="en-US" dirty="0" smtClean="0"/>
              <a:t>要求</a:t>
            </a:r>
            <a:endParaRPr lang="en-US" altLang="ja-JP" dirty="0" smtClean="0"/>
          </a:p>
          <a:p>
            <a:pPr lvl="1"/>
            <a:r>
              <a:rPr kumimoji="1" lang="ja-JP" altLang="en-US" dirty="0" smtClean="0"/>
              <a:t>ドメイン知識</a:t>
            </a:r>
            <a:endParaRPr kumimoji="1" lang="en-US" altLang="ja-JP" dirty="0" smtClean="0"/>
          </a:p>
          <a:p>
            <a:pPr lvl="1"/>
            <a:r>
              <a:rPr lang="ja-JP" altLang="en-US" dirty="0" smtClean="0"/>
              <a:t>ソフトウェアやテストの作成物</a:t>
            </a:r>
            <a:endParaRPr kumimoji="1" lang="ja-JP" altLang="en-US" dirty="0"/>
          </a:p>
        </p:txBody>
      </p:sp>
    </p:spTree>
    <p:extLst>
      <p:ext uri="{BB962C8B-B14F-4D97-AF65-F5344CB8AC3E}">
        <p14:creationId xmlns:p14="http://schemas.microsoft.com/office/powerpoint/2010/main" val="1031428519"/>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ソフトウェアプラクティス</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多くのソフトウェアプラクティスが必要である。</a:t>
            </a:r>
            <a:endParaRPr kumimoji="1" lang="en-US" altLang="ja-JP" dirty="0" smtClean="0"/>
          </a:p>
          <a:p>
            <a:r>
              <a:rPr kumimoji="1" lang="ja-JP" altLang="en-US" dirty="0" smtClean="0"/>
              <a:t>大規模な環境では特に自動化が必要である。</a:t>
            </a:r>
            <a:endParaRPr kumimoji="1" lang="ja-JP" altLang="en-US" dirty="0"/>
          </a:p>
        </p:txBody>
      </p:sp>
    </p:spTree>
    <p:extLst>
      <p:ext uri="{BB962C8B-B14F-4D97-AF65-F5344CB8AC3E}">
        <p14:creationId xmlns:p14="http://schemas.microsoft.com/office/powerpoint/2010/main" val="1361244352"/>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mtClean="0"/>
              <a:t>Nexus</a:t>
            </a:r>
            <a:r>
              <a:rPr kumimoji="1" lang="ja-JP" altLang="en-US" smtClean="0"/>
              <a:t>の説明</a:t>
            </a:r>
            <a:endParaRPr kumimoji="1" lang="ja-JP" altLang="en-US" dirty="0"/>
          </a:p>
        </p:txBody>
      </p:sp>
    </p:spTree>
    <p:extLst>
      <p:ext uri="{BB962C8B-B14F-4D97-AF65-F5344CB8AC3E}">
        <p14:creationId xmlns:p14="http://schemas.microsoft.com/office/powerpoint/2010/main" val="971897846"/>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4000" dirty="0" smtClean="0"/>
              <a:t>Nexus</a:t>
            </a:r>
            <a:r>
              <a:rPr kumimoji="1" lang="ja-JP" altLang="en-US" sz="4000" dirty="0" smtClean="0"/>
              <a:t>の役割</a:t>
            </a:r>
            <a:endParaRPr kumimoji="1" lang="ja-JP" altLang="en-US" sz="4000"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603442016"/>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の役割</a:t>
            </a:r>
            <a:endParaRPr kumimoji="1" lang="ja-JP" altLang="en-US" dirty="0"/>
          </a:p>
        </p:txBody>
      </p:sp>
      <p:grpSp>
        <p:nvGrpSpPr>
          <p:cNvPr id="9" name="図形グループ 8"/>
          <p:cNvGrpSpPr/>
          <p:nvPr/>
        </p:nvGrpSpPr>
        <p:grpSpPr>
          <a:xfrm>
            <a:off x="422545" y="4732453"/>
            <a:ext cx="1227220" cy="1251284"/>
            <a:chOff x="4427623" y="2582779"/>
            <a:chExt cx="1227220" cy="1251284"/>
          </a:xfrm>
        </p:grpSpPr>
        <p:sp>
          <p:nvSpPr>
            <p:cNvPr id="10" name="フリーフォーム 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ドーナツ 1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4" name="図形グループ 13"/>
          <p:cNvGrpSpPr/>
          <p:nvPr/>
        </p:nvGrpSpPr>
        <p:grpSpPr>
          <a:xfrm>
            <a:off x="1826228" y="4718631"/>
            <a:ext cx="1227220" cy="1251284"/>
            <a:chOff x="4427623" y="2582779"/>
            <a:chExt cx="1227220" cy="1251284"/>
          </a:xfrm>
        </p:grpSpPr>
        <p:sp>
          <p:nvSpPr>
            <p:cNvPr id="15" name="フリーフォーム 1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6" name="ドーナツ 1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7" name="フリーフォーム 1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8" name="フリーフォーム 1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9" name="図形グループ 18"/>
          <p:cNvGrpSpPr/>
          <p:nvPr/>
        </p:nvGrpSpPr>
        <p:grpSpPr>
          <a:xfrm>
            <a:off x="3172023" y="4769336"/>
            <a:ext cx="1227220" cy="1251284"/>
            <a:chOff x="4427623" y="2582779"/>
            <a:chExt cx="1227220" cy="1251284"/>
          </a:xfrm>
        </p:grpSpPr>
        <p:sp>
          <p:nvSpPr>
            <p:cNvPr id="20" name="フリーフォーム 1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1" name="ドーナツ 2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2" name="フリーフォーム 2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3" name="フリーフォーム 2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24" name="図形グループ 23"/>
          <p:cNvGrpSpPr/>
          <p:nvPr/>
        </p:nvGrpSpPr>
        <p:grpSpPr>
          <a:xfrm>
            <a:off x="1160089" y="1833218"/>
            <a:ext cx="1227220" cy="1251284"/>
            <a:chOff x="4427623" y="2582779"/>
            <a:chExt cx="1227220" cy="1251284"/>
          </a:xfrm>
        </p:grpSpPr>
        <p:sp>
          <p:nvSpPr>
            <p:cNvPr id="25" name="フリーフォーム 2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ドーナツ 2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フリーフォーム 2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0" name="テキスト ボックス 29"/>
          <p:cNvSpPr txBox="1"/>
          <p:nvPr/>
        </p:nvSpPr>
        <p:spPr>
          <a:xfrm>
            <a:off x="545059" y="3223652"/>
            <a:ext cx="2699778" cy="461665"/>
          </a:xfrm>
          <a:prstGeom prst="rect">
            <a:avLst/>
          </a:prstGeom>
          <a:noFill/>
        </p:spPr>
        <p:txBody>
          <a:bodyPr wrap="none" rtlCol="0">
            <a:spAutoFit/>
          </a:bodyPr>
          <a:lstStyle/>
          <a:p>
            <a:r>
              <a:rPr kumimoji="1" lang="en-US" altLang="ja-JP" sz="2400" dirty="0" smtClean="0">
                <a:latin typeface="HGMaruGothicMPRO" charset="-128"/>
                <a:ea typeface="HGMaruGothicMPRO" charset="-128"/>
                <a:cs typeface="HGMaruGothicMPRO" charset="-128"/>
              </a:rPr>
              <a:t>Nexus</a:t>
            </a:r>
            <a:r>
              <a:rPr kumimoji="1" lang="ja-JP" altLang="en-US" sz="2400" dirty="0" smtClean="0">
                <a:latin typeface="HGMaruGothicMPRO" charset="-128"/>
                <a:ea typeface="HGMaruGothicMPRO" charset="-128"/>
                <a:cs typeface="HGMaruGothicMPRO" charset="-128"/>
              </a:rPr>
              <a:t>統合チーム</a:t>
            </a:r>
            <a:endParaRPr kumimoji="1" lang="ja-JP" altLang="en-US" sz="2400" dirty="0">
              <a:latin typeface="HGMaruGothicMPRO" charset="-128"/>
              <a:ea typeface="HGMaruGothicMPRO" charset="-128"/>
              <a:cs typeface="HGMaruGothicMPRO" charset="-128"/>
            </a:endParaRPr>
          </a:p>
        </p:txBody>
      </p:sp>
      <p:sp>
        <p:nvSpPr>
          <p:cNvPr id="33" name="テキスト ボックス 32"/>
          <p:cNvSpPr txBox="1"/>
          <p:nvPr/>
        </p:nvSpPr>
        <p:spPr>
          <a:xfrm>
            <a:off x="500845" y="6079562"/>
            <a:ext cx="3877985" cy="461665"/>
          </a:xfrm>
          <a:prstGeom prst="rect">
            <a:avLst/>
          </a:prstGeom>
          <a:noFill/>
        </p:spPr>
        <p:txBody>
          <a:bodyPr wrap="none" rtlCol="0">
            <a:spAutoFit/>
          </a:bodyPr>
          <a:lstStyle/>
          <a:p>
            <a:r>
              <a:rPr kumimoji="1" lang="ja-JP" altLang="en-US" sz="2400" dirty="0" smtClean="0">
                <a:latin typeface="HGMaruGothicMPRO" charset="-128"/>
                <a:ea typeface="HGMaruGothicMPRO" charset="-128"/>
                <a:cs typeface="HGMaruGothicMPRO" charset="-128"/>
              </a:rPr>
              <a:t>約３</a:t>
            </a:r>
            <a:r>
              <a:rPr kumimoji="1" lang="en-US" altLang="ja-JP" sz="2400" dirty="0" smtClean="0">
                <a:latin typeface="HGMaruGothicMPRO" charset="-128"/>
                <a:ea typeface="HGMaruGothicMPRO" charset="-128"/>
                <a:cs typeface="HGMaruGothicMPRO" charset="-128"/>
              </a:rPr>
              <a:t>〜</a:t>
            </a:r>
            <a:r>
              <a:rPr kumimoji="1" lang="ja-JP" altLang="en-US" sz="2400" dirty="0" smtClean="0">
                <a:latin typeface="HGMaruGothicMPRO" charset="-128"/>
                <a:ea typeface="HGMaruGothicMPRO" charset="-128"/>
                <a:cs typeface="HGMaruGothicMPRO" charset="-128"/>
              </a:rPr>
              <a:t>９のスクラムチーム</a:t>
            </a:r>
            <a:endParaRPr kumimoji="1" lang="ja-JP" altLang="en-US" sz="2400" dirty="0">
              <a:latin typeface="HGMaruGothicMPRO" charset="-128"/>
              <a:ea typeface="HGMaruGothicMPRO" charset="-128"/>
              <a:cs typeface="HGMaruGothicMPRO" charset="-128"/>
            </a:endParaRPr>
          </a:p>
        </p:txBody>
      </p:sp>
      <p:sp>
        <p:nvSpPr>
          <p:cNvPr id="34" name="テキスト ボックス 33"/>
          <p:cNvSpPr txBox="1"/>
          <p:nvPr/>
        </p:nvSpPr>
        <p:spPr>
          <a:xfrm>
            <a:off x="3432707" y="1382610"/>
            <a:ext cx="5369686" cy="461665"/>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sz="2400" dirty="0" smtClean="0">
                <a:latin typeface="HGMaruGothicMPRO" charset="-128"/>
                <a:ea typeface="HGMaruGothicMPRO" charset="-128"/>
                <a:cs typeface="HGMaruGothicMPRO" charset="-128"/>
              </a:rPr>
              <a:t>プロダクトオーナー（全体で１人）</a:t>
            </a:r>
            <a:endParaRPr kumimoji="1" lang="en-US" altLang="ja-JP" sz="2400" dirty="0" smtClean="0">
              <a:latin typeface="HGMaruGothicMPRO" charset="-128"/>
              <a:ea typeface="HGMaruGothicMPRO" charset="-128"/>
              <a:cs typeface="HGMaruGothicMPRO" charset="-128"/>
            </a:endParaRPr>
          </a:p>
        </p:txBody>
      </p:sp>
      <p:sp>
        <p:nvSpPr>
          <p:cNvPr id="35" name="テキスト ボックス 34"/>
          <p:cNvSpPr txBox="1"/>
          <p:nvPr/>
        </p:nvSpPr>
        <p:spPr>
          <a:xfrm>
            <a:off x="3432707" y="2144233"/>
            <a:ext cx="5369686" cy="461665"/>
          </a:xfrm>
          <a:prstGeom prst="rect">
            <a:avLst/>
          </a:prstGeom>
          <a:pattFill prst="pct5">
            <a:fgClr>
              <a:schemeClr val="lt1"/>
            </a:fgClr>
            <a:bgClr>
              <a:schemeClr val="bg1"/>
            </a:bgClr>
          </a:pattFill>
        </p:spPr>
        <p:style>
          <a:lnRef idx="2">
            <a:schemeClr val="accent5"/>
          </a:lnRef>
          <a:fillRef idx="1">
            <a:schemeClr val="lt1"/>
          </a:fillRef>
          <a:effectRef idx="0">
            <a:schemeClr val="accent5"/>
          </a:effectRef>
          <a:fontRef idx="minor">
            <a:schemeClr val="dk1"/>
          </a:fontRef>
        </p:style>
        <p:txBody>
          <a:bodyPr wrap="square" rtlCol="0">
            <a:spAutoFit/>
          </a:bodyPr>
          <a:lstStyle/>
          <a:p>
            <a:pPr marL="57150">
              <a:tabLst>
                <a:tab pos="388938" algn="l"/>
              </a:tabLst>
            </a:pPr>
            <a:r>
              <a:rPr kumimoji="1" lang="ja-JP" altLang="en-US" sz="2400" dirty="0" smtClean="0">
                <a:latin typeface="HGMaruGothicMPRO" charset="-128"/>
                <a:ea typeface="HGMaruGothicMPRO" charset="-128"/>
                <a:cs typeface="HGMaruGothicMPRO" charset="-128"/>
              </a:rPr>
              <a:t>スクラムマスター（兼任可）</a:t>
            </a:r>
            <a:endParaRPr kumimoji="1" lang="en-US" altLang="ja-JP" sz="2400" dirty="0" smtClean="0">
              <a:latin typeface="HGMaruGothicMPRO" charset="-128"/>
              <a:ea typeface="HGMaruGothicMPRO" charset="-128"/>
              <a:cs typeface="HGMaruGothicMPRO" charset="-128"/>
            </a:endParaRPr>
          </a:p>
        </p:txBody>
      </p:sp>
      <p:sp>
        <p:nvSpPr>
          <p:cNvPr id="36" name="テキスト ボックス 35"/>
          <p:cNvSpPr txBox="1"/>
          <p:nvPr/>
        </p:nvSpPr>
        <p:spPr>
          <a:xfrm>
            <a:off x="3432707" y="2871300"/>
            <a:ext cx="5369686" cy="461665"/>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sz="2400" dirty="0" smtClean="0"/>
              <a:t>チームメンバー</a:t>
            </a:r>
            <a:r>
              <a:rPr lang="ja-JP" altLang="en-US" sz="2400" dirty="0">
                <a:latin typeface="HGMaruGothicMPRO" charset="-128"/>
                <a:ea typeface="HGMaruGothicMPRO" charset="-128"/>
                <a:cs typeface="HGMaruGothicMPRO" charset="-128"/>
              </a:rPr>
              <a:t>（兼任可</a:t>
            </a:r>
            <a:r>
              <a:rPr lang="ja-JP" altLang="en-US" sz="2400" dirty="0" smtClean="0">
                <a:latin typeface="HGMaruGothicMPRO" charset="-128"/>
                <a:ea typeface="HGMaruGothicMPRO" charset="-128"/>
                <a:cs typeface="HGMaruGothicMPRO" charset="-128"/>
              </a:rPr>
              <a:t>）</a:t>
            </a:r>
            <a:endParaRPr kumimoji="1" lang="en-US" altLang="ja-JP" sz="2400" dirty="0" smtClean="0"/>
          </a:p>
        </p:txBody>
      </p:sp>
      <p:cxnSp>
        <p:nvCxnSpPr>
          <p:cNvPr id="39" name="直線コネクタ 38"/>
          <p:cNvCxnSpPr>
            <a:stCxn id="28" idx="1"/>
            <a:endCxn id="34" idx="1"/>
          </p:cNvCxnSpPr>
          <p:nvPr/>
        </p:nvCxnSpPr>
        <p:spPr bwMode="auto">
          <a:xfrm flipV="1">
            <a:off x="1861931" y="1613443"/>
            <a:ext cx="1570776" cy="58517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直線コネクタ 41"/>
          <p:cNvCxnSpPr>
            <a:stCxn id="27" idx="4"/>
            <a:endCxn id="35" idx="1"/>
          </p:cNvCxnSpPr>
          <p:nvPr/>
        </p:nvCxnSpPr>
        <p:spPr bwMode="auto">
          <a:xfrm flipV="1">
            <a:off x="2086953" y="2375066"/>
            <a:ext cx="1345754" cy="16878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直線コネクタ 42"/>
          <p:cNvCxnSpPr>
            <a:stCxn id="25" idx="3"/>
            <a:endCxn id="36" idx="1"/>
          </p:cNvCxnSpPr>
          <p:nvPr/>
        </p:nvCxnSpPr>
        <p:spPr bwMode="auto">
          <a:xfrm>
            <a:off x="1649765" y="2543849"/>
            <a:ext cx="1782942" cy="55828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5" name="テキスト ボックス 54"/>
          <p:cNvSpPr txBox="1"/>
          <p:nvPr/>
        </p:nvSpPr>
        <p:spPr>
          <a:xfrm>
            <a:off x="4888960" y="4736200"/>
            <a:ext cx="3913433" cy="830997"/>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ja-JP" altLang="en-US" sz="2400" dirty="0" smtClean="0">
                <a:latin typeface="HGMaruGothicMPRO" charset="-128"/>
                <a:ea typeface="HGMaruGothicMPRO" charset="-128"/>
                <a:cs typeface="HGMaruGothicMPRO" charset="-128"/>
              </a:rPr>
              <a:t>適切な代表者</a:t>
            </a:r>
            <a:endParaRPr lang="en-US" altLang="ja-JP" sz="2400" dirty="0" smtClean="0">
              <a:latin typeface="HGMaruGothicMPRO" charset="-128"/>
              <a:ea typeface="HGMaruGothicMPRO" charset="-128"/>
              <a:cs typeface="HGMaruGothicMPRO" charset="-128"/>
            </a:endParaRPr>
          </a:p>
          <a:p>
            <a:r>
              <a:rPr lang="ja-JP" altLang="en-US" sz="2400" dirty="0" smtClean="0">
                <a:latin typeface="HGMaruGothicMPRO" charset="-128"/>
                <a:ea typeface="HGMaruGothicMPRO" charset="-128"/>
                <a:cs typeface="HGMaruGothicMPRO" charset="-128"/>
              </a:rPr>
              <a:t>（特に定義されてないが）</a:t>
            </a:r>
            <a:endParaRPr kumimoji="1" lang="en-US" altLang="ja-JP" sz="2400" dirty="0" smtClean="0">
              <a:latin typeface="HGMaruGothicMPRO" charset="-128"/>
              <a:ea typeface="HGMaruGothicMPRO" charset="-128"/>
              <a:cs typeface="HGMaruGothicMPRO" charset="-128"/>
            </a:endParaRPr>
          </a:p>
        </p:txBody>
      </p:sp>
      <p:sp>
        <p:nvSpPr>
          <p:cNvPr id="56" name="テキスト ボックス 55"/>
          <p:cNvSpPr txBox="1"/>
          <p:nvPr/>
        </p:nvSpPr>
        <p:spPr>
          <a:xfrm>
            <a:off x="4888960" y="5739082"/>
            <a:ext cx="3913433" cy="46166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57150">
              <a:tabLst>
                <a:tab pos="388938" algn="l"/>
              </a:tabLst>
            </a:pPr>
            <a:r>
              <a:rPr kumimoji="1" lang="ja-JP" altLang="en-US" sz="2400" dirty="0" smtClean="0">
                <a:latin typeface="HGMaruGothicMPRO" charset="-128"/>
                <a:ea typeface="HGMaruGothicMPRO" charset="-128"/>
                <a:cs typeface="HGMaruGothicMPRO" charset="-128"/>
              </a:rPr>
              <a:t>スクラムマスター</a:t>
            </a:r>
            <a:endParaRPr kumimoji="1" lang="en-US" altLang="ja-JP" sz="2400" dirty="0" smtClean="0">
              <a:latin typeface="HGMaruGothicMPRO" charset="-128"/>
              <a:ea typeface="HGMaruGothicMPRO" charset="-128"/>
              <a:cs typeface="HGMaruGothicMPRO" charset="-128"/>
            </a:endParaRPr>
          </a:p>
        </p:txBody>
      </p:sp>
      <p:cxnSp>
        <p:nvCxnSpPr>
          <p:cNvPr id="58" name="直線コネクタ 57"/>
          <p:cNvCxnSpPr>
            <a:stCxn id="23" idx="2"/>
            <a:endCxn id="55" idx="1"/>
          </p:cNvCxnSpPr>
          <p:nvPr/>
        </p:nvCxnSpPr>
        <p:spPr bwMode="auto">
          <a:xfrm flipV="1">
            <a:off x="3848022" y="5151699"/>
            <a:ext cx="1040938" cy="4856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3" name="直線コネクタ 62"/>
          <p:cNvCxnSpPr>
            <a:stCxn id="22" idx="4"/>
            <a:endCxn id="56" idx="1"/>
          </p:cNvCxnSpPr>
          <p:nvPr/>
        </p:nvCxnSpPr>
        <p:spPr bwMode="auto">
          <a:xfrm>
            <a:off x="4098887" y="5479967"/>
            <a:ext cx="790073" cy="489948"/>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7" name="フリーフォーム 86"/>
          <p:cNvSpPr/>
          <p:nvPr/>
        </p:nvSpPr>
        <p:spPr bwMode="auto">
          <a:xfrm>
            <a:off x="835629" y="543028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8" name="フリーフォーム 87"/>
          <p:cNvSpPr/>
          <p:nvPr/>
        </p:nvSpPr>
        <p:spPr bwMode="auto">
          <a:xfrm>
            <a:off x="2239312" y="541646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9" name="フリーフォーム 88"/>
          <p:cNvSpPr/>
          <p:nvPr/>
        </p:nvSpPr>
        <p:spPr bwMode="auto">
          <a:xfrm>
            <a:off x="3585107" y="546716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32181778"/>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すべての作業の統合を成功させる最終的な責任がある。</a:t>
            </a:r>
            <a:endParaRPr kumimoji="1" lang="en-US" altLang="ja-JP" dirty="0" smtClean="0"/>
          </a:p>
          <a:p>
            <a:r>
              <a:rPr kumimoji="1" lang="ja-JP" altLang="en-US" dirty="0" smtClean="0"/>
              <a:t>チーム間の技術的・非技術的な制約を解消する</a:t>
            </a:r>
            <a:r>
              <a:rPr lang="ja-JP" altLang="en-US" dirty="0" smtClean="0"/>
              <a:t>。</a:t>
            </a:r>
            <a:endParaRPr kumimoji="1" lang="en-US" altLang="ja-JP" dirty="0" smtClean="0"/>
          </a:p>
          <a:p>
            <a:r>
              <a:rPr kumimoji="1" lang="ja-JP" altLang="en-US" dirty="0" smtClean="0"/>
              <a:t>依存関係やチーム間の問題に対する認識を高める</a:t>
            </a:r>
            <a:r>
              <a:rPr lang="ja-JP" altLang="en-US" dirty="0" smtClean="0"/>
              <a:t>。</a:t>
            </a:r>
            <a:endParaRPr lang="en-US" altLang="ja-JP" dirty="0" smtClean="0"/>
          </a:p>
          <a:p>
            <a:r>
              <a:rPr kumimoji="1" lang="ja-JP" altLang="en-US" dirty="0" smtClean="0"/>
              <a:t>コーチング、</a:t>
            </a:r>
            <a:r>
              <a:rPr lang="ja-JP" altLang="en-US" dirty="0" smtClean="0"/>
              <a:t>コンサルティングを行う。</a:t>
            </a:r>
            <a:endParaRPr lang="en-US" altLang="ja-JP" dirty="0" smtClean="0"/>
          </a:p>
          <a:p>
            <a:endParaRPr kumimoji="1" lang="en-US" altLang="ja-JP" dirty="0" smtClean="0"/>
          </a:p>
        </p:txBody>
      </p:sp>
    </p:spTree>
    <p:extLst>
      <p:ext uri="{BB962C8B-B14F-4D97-AF65-F5344CB8AC3E}">
        <p14:creationId xmlns:p14="http://schemas.microsoft.com/office/powerpoint/2010/main" val="123036068"/>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3600" dirty="0"/>
              <a:t>Nexus</a:t>
            </a:r>
            <a:r>
              <a:rPr lang="ja-JP" altLang="en-US" sz="3600" dirty="0"/>
              <a:t>統合チームのプロダクトオーナー</a:t>
            </a:r>
            <a:endParaRPr kumimoji="1" lang="ja-JP" altLang="en-US" sz="3600" dirty="0"/>
          </a:p>
        </p:txBody>
      </p:sp>
      <p:sp>
        <p:nvSpPr>
          <p:cNvPr id="3" name="コンテンツ プレースホルダー 2"/>
          <p:cNvSpPr>
            <a:spLocks noGrp="1"/>
          </p:cNvSpPr>
          <p:nvPr>
            <p:ph idx="1"/>
          </p:nvPr>
        </p:nvSpPr>
        <p:spPr/>
        <p:txBody>
          <a:bodyPr/>
          <a:lstStyle/>
          <a:p>
            <a:r>
              <a:rPr lang="en-US" altLang="ja-JP" dirty="0" smtClean="0"/>
              <a:t>Nexus</a:t>
            </a:r>
            <a:r>
              <a:rPr lang="ja-JP" altLang="en-US" dirty="0" smtClean="0"/>
              <a:t>全体で１人のプロダクトオーナー</a:t>
            </a:r>
            <a:endParaRPr kumimoji="1" lang="en-US" altLang="ja-JP" dirty="0" smtClean="0"/>
          </a:p>
          <a:p>
            <a:r>
              <a:rPr lang="ja-JP" altLang="en-US" dirty="0" smtClean="0"/>
              <a:t>プロダクトオーナーは</a:t>
            </a:r>
            <a:r>
              <a:rPr lang="en-US" altLang="ja-JP" dirty="0" smtClean="0"/>
              <a:t>Nexus</a:t>
            </a:r>
            <a:r>
              <a:rPr lang="ja-JP" altLang="en-US" dirty="0" smtClean="0"/>
              <a:t>統合チームに所属する。</a:t>
            </a:r>
            <a:endParaRPr lang="en-US" altLang="ja-JP" dirty="0" smtClean="0"/>
          </a:p>
          <a:p>
            <a:r>
              <a:rPr kumimoji="1" lang="ja-JP" altLang="en-US" dirty="0" smtClean="0"/>
              <a:t>統合インクリメントの価値を最大化する。</a:t>
            </a:r>
            <a:endParaRPr kumimoji="1" lang="en-US" altLang="ja-JP" dirty="0" smtClean="0"/>
          </a:p>
          <a:p>
            <a:r>
              <a:rPr lang="ja-JP" altLang="en-US" dirty="0" smtClean="0"/>
              <a:t>プロダクトバックログの順番とリファインメントに最終的な責任を持つ。</a:t>
            </a:r>
            <a:endParaRPr kumimoji="1" lang="ja-JP" altLang="en-US" dirty="0"/>
          </a:p>
        </p:txBody>
      </p:sp>
    </p:spTree>
    <p:extLst>
      <p:ext uri="{BB962C8B-B14F-4D97-AF65-F5344CB8AC3E}">
        <p14:creationId xmlns:p14="http://schemas.microsoft.com/office/powerpoint/2010/main" val="1987926462"/>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651875" cy="1527008"/>
          </a:xfrm>
        </p:spPr>
        <p:txBody>
          <a:bodyPr/>
          <a:lstStyle/>
          <a:p>
            <a:r>
              <a:rPr kumimoji="1" lang="en-US" altLang="ja-JP" dirty="0" smtClean="0"/>
              <a:t>Nexus</a:t>
            </a:r>
            <a:r>
              <a:rPr kumimoji="1" lang="ja-JP" altLang="en-US" dirty="0" smtClean="0"/>
              <a:t>統合チームのスクラムマスター</a:t>
            </a:r>
            <a:endParaRPr kumimoji="1" lang="ja-JP" altLang="en-US" dirty="0"/>
          </a:p>
        </p:txBody>
      </p:sp>
      <p:sp>
        <p:nvSpPr>
          <p:cNvPr id="3" name="コンテンツ プレースホルダー 2"/>
          <p:cNvSpPr>
            <a:spLocks noGrp="1"/>
          </p:cNvSpPr>
          <p:nvPr>
            <p:ph idx="1"/>
          </p:nvPr>
        </p:nvSpPr>
        <p:spPr>
          <a:xfrm>
            <a:off x="237509" y="1925053"/>
            <a:ext cx="8652159" cy="4658626"/>
          </a:xfrm>
        </p:spPr>
        <p:txBody>
          <a:bodyPr/>
          <a:lstStyle/>
          <a:p>
            <a:r>
              <a:rPr kumimoji="1" lang="en-US" altLang="ja-JP" dirty="0" smtClean="0"/>
              <a:t>Nexus</a:t>
            </a:r>
            <a:r>
              <a:rPr lang="ja-JP" altLang="en-US" dirty="0" smtClean="0"/>
              <a:t>が理解され、実施されることに責任を持つ。</a:t>
            </a:r>
            <a:endParaRPr lang="en-US" altLang="ja-JP" dirty="0" smtClean="0"/>
          </a:p>
          <a:p>
            <a:r>
              <a:rPr kumimoji="1" lang="ja-JP" altLang="en-US" dirty="0" smtClean="0"/>
              <a:t>同じ</a:t>
            </a:r>
            <a:r>
              <a:rPr kumimoji="1" lang="en-US" altLang="ja-JP" dirty="0" smtClean="0"/>
              <a:t>Nexus</a:t>
            </a:r>
            <a:r>
              <a:rPr kumimoji="1" lang="ja-JP" altLang="en-US" dirty="0" smtClean="0"/>
              <a:t>内のスクラムチームのスクラムマスターになることもある。</a:t>
            </a:r>
            <a:endParaRPr kumimoji="1" lang="ja-JP" altLang="en-US" dirty="0"/>
          </a:p>
        </p:txBody>
      </p:sp>
    </p:spTree>
    <p:extLst>
      <p:ext uri="{BB962C8B-B14F-4D97-AF65-F5344CB8AC3E}">
        <p14:creationId xmlns:p14="http://schemas.microsoft.com/office/powerpoint/2010/main" val="529466808"/>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954061" y="6338356"/>
            <a:ext cx="5436360" cy="369332"/>
          </a:xfrm>
          <a:prstGeom prst="rect">
            <a:avLst/>
          </a:prstGeom>
          <a:noFill/>
        </p:spPr>
        <p:txBody>
          <a:bodyPr wrap="none" rtlCol="0">
            <a:spAutoFit/>
          </a:bodyPr>
          <a:lstStyle/>
          <a:p>
            <a:r>
              <a:rPr kumimoji="1" lang="ja-JP" altLang="en-US" dirty="0" smtClean="0"/>
              <a:t>出典：</a:t>
            </a:r>
            <a:r>
              <a:rPr lang="en-US" altLang="ja-JP" dirty="0" smtClean="0"/>
              <a:t>9TH </a:t>
            </a:r>
            <a:r>
              <a:rPr lang="en-US" altLang="ja-JP" dirty="0"/>
              <a:t>ANNUAL State of Agile™ </a:t>
            </a:r>
            <a:r>
              <a:rPr lang="en-US" altLang="ja-JP" dirty="0" smtClean="0"/>
              <a:t>Survey (Version one)</a:t>
            </a:r>
            <a:endParaRPr kumimoji="1" lang="ja-JP" altLang="en-US" dirty="0"/>
          </a:p>
        </p:txBody>
      </p:sp>
      <p:sp>
        <p:nvSpPr>
          <p:cNvPr id="2" name="タイトル 1"/>
          <p:cNvSpPr>
            <a:spLocks noGrp="1"/>
          </p:cNvSpPr>
          <p:nvPr>
            <p:ph type="title"/>
          </p:nvPr>
        </p:nvSpPr>
        <p:spPr/>
        <p:txBody>
          <a:bodyPr>
            <a:normAutofit/>
          </a:bodyPr>
          <a:lstStyle/>
          <a:p>
            <a:r>
              <a:rPr lang="ja-JP" altLang="en-US" sz="4000" dirty="0" smtClean="0"/>
              <a:t>使われているスケール手法の割合</a:t>
            </a:r>
            <a:endParaRPr kumimoji="1" lang="ja-JP" altLang="en-US" sz="4000" dirty="0"/>
          </a:p>
        </p:txBody>
      </p:sp>
      <p:graphicFrame>
        <p:nvGraphicFramePr>
          <p:cNvPr id="6" name="表 5"/>
          <p:cNvGraphicFramePr>
            <a:graphicFrameLocks noGrp="1"/>
          </p:cNvGraphicFramePr>
          <p:nvPr>
            <p:extLst/>
          </p:nvPr>
        </p:nvGraphicFramePr>
        <p:xfrm>
          <a:off x="1639035" y="1190382"/>
          <a:ext cx="7078436" cy="3108960"/>
        </p:xfrm>
        <a:graphic>
          <a:graphicData uri="http://schemas.openxmlformats.org/drawingml/2006/table">
            <a:tbl>
              <a:tblPr bandRow="1">
                <a:tableStyleId>{793D81CF-94F2-401A-BA57-92F5A7B2D0C5}</a:tableStyleId>
              </a:tblPr>
              <a:tblGrid>
                <a:gridCol w="5010768"/>
                <a:gridCol w="2067668"/>
              </a:tblGrid>
              <a:tr h="438400">
                <a:tc>
                  <a:txBody>
                    <a:bodyPr/>
                    <a:lstStyle/>
                    <a:p>
                      <a:pPr algn="r"/>
                      <a:r>
                        <a:rPr kumimoji="1" lang="en-US" altLang="ja-JP" sz="2800" dirty="0" smtClean="0"/>
                        <a:t>Scrum /</a:t>
                      </a:r>
                      <a:r>
                        <a:rPr kumimoji="1" lang="en-US" altLang="ja-JP" sz="2800" baseline="0" dirty="0" smtClean="0"/>
                        <a:t> Scrum of Scrum</a:t>
                      </a:r>
                      <a:endParaRPr kumimoji="1" lang="ja-JP" altLang="en-US" sz="2800" dirty="0"/>
                    </a:p>
                  </a:txBody>
                  <a:tcPr/>
                </a:tc>
                <a:tc>
                  <a:txBody>
                    <a:bodyPr/>
                    <a:lstStyle/>
                    <a:p>
                      <a:pPr algn="r"/>
                      <a:r>
                        <a:rPr kumimoji="1" lang="en-US" altLang="ja-JP" sz="2800" dirty="0" smtClean="0"/>
                        <a:t>69%</a:t>
                      </a:r>
                      <a:endParaRPr kumimoji="1" lang="ja-JP" altLang="en-US" sz="2800" dirty="0"/>
                    </a:p>
                  </a:txBody>
                  <a:tcPr/>
                </a:tc>
              </a:tr>
              <a:tr h="370840">
                <a:tc>
                  <a:txBody>
                    <a:bodyPr/>
                    <a:lstStyle/>
                    <a:p>
                      <a:pPr algn="r"/>
                      <a:r>
                        <a:rPr kumimoji="1" lang="ja-JP" altLang="en-US" sz="2800" dirty="0" smtClean="0"/>
                        <a:t>独自手法</a:t>
                      </a:r>
                      <a:endParaRPr kumimoji="1" lang="ja-JP" altLang="en-US" sz="2800" dirty="0"/>
                    </a:p>
                  </a:txBody>
                  <a:tcPr/>
                </a:tc>
                <a:tc>
                  <a:txBody>
                    <a:bodyPr/>
                    <a:lstStyle/>
                    <a:p>
                      <a:pPr algn="r"/>
                      <a:r>
                        <a:rPr kumimoji="1" lang="en-US" altLang="ja-JP" sz="2800" dirty="0" smtClean="0"/>
                        <a:t>25%</a:t>
                      </a:r>
                      <a:endParaRPr kumimoji="1" lang="ja-JP" altLang="en-US" sz="2800" dirty="0"/>
                    </a:p>
                  </a:txBody>
                  <a:tcPr/>
                </a:tc>
              </a:tr>
              <a:tr h="370840">
                <a:tc>
                  <a:txBody>
                    <a:bodyPr/>
                    <a:lstStyle/>
                    <a:p>
                      <a:pPr algn="r"/>
                      <a:r>
                        <a:rPr kumimoji="1" lang="en-US" altLang="ja-JP" sz="2800" dirty="0" err="1" smtClean="0"/>
                        <a:t>SAFe</a:t>
                      </a:r>
                      <a:endParaRPr kumimoji="1" lang="ja-JP" altLang="en-US" sz="2800" dirty="0"/>
                    </a:p>
                  </a:txBody>
                  <a:tcPr/>
                </a:tc>
                <a:tc>
                  <a:txBody>
                    <a:bodyPr/>
                    <a:lstStyle/>
                    <a:p>
                      <a:pPr algn="r"/>
                      <a:r>
                        <a:rPr kumimoji="1" lang="en-US" altLang="ja-JP" sz="2800" dirty="0" smtClean="0"/>
                        <a:t>19%</a:t>
                      </a:r>
                      <a:endParaRPr kumimoji="1" lang="ja-JP" altLang="en-US" sz="2800" dirty="0"/>
                    </a:p>
                  </a:txBody>
                  <a:tcPr/>
                </a:tc>
              </a:tr>
              <a:tr h="370840">
                <a:tc gridSpan="2">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kumimoji="1" lang="ja-JP" altLang="en-US" sz="2800" dirty="0" smtClean="0"/>
                        <a:t>＝＝＝＝＝＝＝＝＝＝＝</a:t>
                      </a:r>
                      <a:endParaRPr kumimoji="1" lang="en-US" altLang="ja-JP" sz="2800" dirty="0" smtClean="0"/>
                    </a:p>
                  </a:txBody>
                  <a:tcPr/>
                </a:tc>
                <a:tc hMerge="1">
                  <a:txBody>
                    <a:bodyPr/>
                    <a:lstStyle/>
                    <a:p>
                      <a:pPr algn="r"/>
                      <a:endParaRPr kumimoji="1" lang="ja-JP" altLang="en-US" sz="3200" dirty="0"/>
                    </a:p>
                  </a:txBody>
                  <a:tcPr/>
                </a:tc>
              </a:tr>
              <a:tr h="370840">
                <a:tc>
                  <a:txBody>
                    <a:bodyPr/>
                    <a:lstStyle/>
                    <a:p>
                      <a:pPr algn="r"/>
                      <a:r>
                        <a:rPr kumimoji="1" lang="en-US" altLang="ja-JP" sz="2800" dirty="0" smtClean="0"/>
                        <a:t>LeSS</a:t>
                      </a:r>
                      <a:endParaRPr kumimoji="1" lang="ja-JP" altLang="en-US" sz="2800" dirty="0"/>
                    </a:p>
                  </a:txBody>
                  <a:tcPr/>
                </a:tc>
                <a:tc>
                  <a:txBody>
                    <a:bodyPr/>
                    <a:lstStyle/>
                    <a:p>
                      <a:pPr algn="r"/>
                      <a:r>
                        <a:rPr kumimoji="1" lang="en-US" altLang="ja-JP" sz="2800" dirty="0" smtClean="0"/>
                        <a:t>3%</a:t>
                      </a:r>
                      <a:endParaRPr kumimoji="1" lang="ja-JP" altLang="en-US" sz="2800" dirty="0"/>
                    </a:p>
                  </a:txBody>
                  <a:tcPr/>
                </a:tc>
              </a:tr>
              <a:tr h="370840">
                <a:tc>
                  <a:txBody>
                    <a:bodyPr/>
                    <a:lstStyle/>
                    <a:p>
                      <a:pPr algn="r"/>
                      <a:r>
                        <a:rPr kumimoji="1" lang="en-US" altLang="ja-JP" sz="2800" dirty="0" smtClean="0"/>
                        <a:t>Nexus</a:t>
                      </a:r>
                      <a:endParaRPr kumimoji="1" lang="ja-JP" altLang="en-US" sz="2800" dirty="0"/>
                    </a:p>
                  </a:txBody>
                  <a:tcPr/>
                </a:tc>
                <a:tc>
                  <a:txBody>
                    <a:bodyPr/>
                    <a:lstStyle/>
                    <a:p>
                      <a:pPr algn="r"/>
                      <a:r>
                        <a:rPr kumimoji="1" lang="ja-JP" altLang="en-US" sz="2800" dirty="0" smtClean="0"/>
                        <a:t>未掲載</a:t>
                      </a:r>
                      <a:endParaRPr kumimoji="1" lang="ja-JP" altLang="en-US" sz="2800" dirty="0"/>
                    </a:p>
                  </a:txBody>
                  <a:tcPr/>
                </a:tc>
              </a:tr>
            </a:tbl>
          </a:graphicData>
        </a:graphic>
      </p:graphicFrame>
      <p:pic>
        <p:nvPicPr>
          <p:cNvPr id="9" name="コンテンツ プレースホルダー 8"/>
          <p:cNvPicPr>
            <a:picLocks noGrp="1" noChangeAspect="1"/>
          </p:cNvPicPr>
          <p:nvPr>
            <p:ph idx="1"/>
          </p:nvPr>
        </p:nvPicPr>
        <p:blipFill>
          <a:blip r:embed="rId2"/>
          <a:stretch>
            <a:fillRect/>
          </a:stretch>
        </p:blipFill>
        <p:spPr>
          <a:xfrm>
            <a:off x="554026" y="3143338"/>
            <a:ext cx="4085707" cy="2655408"/>
          </a:xfrm>
          <a:prstGeom prst="rect">
            <a:avLst/>
          </a:prstGeom>
        </p:spPr>
      </p:pic>
      <p:sp>
        <p:nvSpPr>
          <p:cNvPr id="3" name="テキスト ボックス 2"/>
          <p:cNvSpPr txBox="1"/>
          <p:nvPr/>
        </p:nvSpPr>
        <p:spPr>
          <a:xfrm>
            <a:off x="6705600" y="4438842"/>
            <a:ext cx="1723549" cy="461665"/>
          </a:xfrm>
          <a:prstGeom prst="rect">
            <a:avLst/>
          </a:prstGeom>
          <a:noFill/>
        </p:spPr>
        <p:txBody>
          <a:bodyPr wrap="none" rtlCol="0">
            <a:spAutoFit/>
          </a:bodyPr>
          <a:lstStyle/>
          <a:p>
            <a:r>
              <a:rPr kumimoji="1" lang="ja-JP" altLang="en-US" sz="2400" dirty="0" smtClean="0"/>
              <a:t>＊</a:t>
            </a:r>
            <a:r>
              <a:rPr kumimoji="1" lang="ja-JP" altLang="en-US" sz="2400" smtClean="0"/>
              <a:t>複数回答</a:t>
            </a:r>
            <a:endParaRPr kumimoji="1" lang="ja-JP" altLang="en-US" sz="2400" dirty="0"/>
          </a:p>
        </p:txBody>
      </p:sp>
      <p:sp>
        <p:nvSpPr>
          <p:cNvPr id="7" name="正方形/長方形 6"/>
          <p:cNvSpPr/>
          <p:nvPr/>
        </p:nvSpPr>
        <p:spPr bwMode="auto">
          <a:xfrm>
            <a:off x="1500996" y="1020119"/>
            <a:ext cx="7389005" cy="1188243"/>
          </a:xfrm>
          <a:prstGeom prst="rect">
            <a:avLst/>
          </a:prstGeom>
          <a:noFill/>
          <a:ln w="381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995605207"/>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統合チームメンバー</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r>
              <a:rPr kumimoji="1" lang="ja-JP" altLang="en-US" dirty="0" smtClean="0"/>
              <a:t>（３ではなく）１人以上</a:t>
            </a:r>
            <a:endParaRPr kumimoji="1" lang="en-US" altLang="ja-JP" dirty="0" smtClean="0"/>
          </a:p>
          <a:p>
            <a:r>
              <a:rPr kumimoji="1" lang="ja-JP" altLang="en-US" dirty="0" smtClean="0"/>
              <a:t>統合チームは、プラクティスやツール、システムエンジニアリングに精通したプロで構成される。</a:t>
            </a:r>
            <a:endParaRPr kumimoji="1" lang="en-US" altLang="ja-JP" dirty="0" smtClean="0"/>
          </a:p>
          <a:p>
            <a:r>
              <a:rPr lang="ja-JP" altLang="en-US" dirty="0" smtClean="0"/>
              <a:t>スクラムチームが獲得、実施、学習できるようにコーチングや指導をする。</a:t>
            </a:r>
            <a:endParaRPr lang="en-US" altLang="ja-JP" dirty="0" smtClean="0"/>
          </a:p>
          <a:p>
            <a:pPr lvl="1"/>
            <a:r>
              <a:rPr lang="ja-JP" altLang="en-US" dirty="0" smtClean="0"/>
              <a:t>プラクティス、ツール、開発、インフラ、アーキテクチャ標準</a:t>
            </a:r>
            <a:endParaRPr lang="en-US" altLang="ja-JP" dirty="0" smtClean="0"/>
          </a:p>
          <a:p>
            <a:r>
              <a:rPr lang="ja-JP" altLang="en-US" dirty="0" smtClean="0"/>
              <a:t>スクラムチームの開発チームメンバーとして作業することができる</a:t>
            </a:r>
            <a:endParaRPr lang="en-US" altLang="ja-JP" dirty="0" smtClean="0"/>
          </a:p>
        </p:txBody>
      </p:sp>
    </p:spTree>
    <p:extLst>
      <p:ext uri="{BB962C8B-B14F-4D97-AF65-F5344CB8AC3E}">
        <p14:creationId xmlns:p14="http://schemas.microsoft.com/office/powerpoint/2010/main" val="1723892535"/>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の役割</a:t>
            </a:r>
            <a:endParaRPr kumimoji="1" lang="ja-JP" altLang="en-US" dirty="0"/>
          </a:p>
        </p:txBody>
      </p:sp>
      <p:grpSp>
        <p:nvGrpSpPr>
          <p:cNvPr id="9" name="図形グループ 8"/>
          <p:cNvGrpSpPr/>
          <p:nvPr/>
        </p:nvGrpSpPr>
        <p:grpSpPr>
          <a:xfrm>
            <a:off x="422545" y="4732453"/>
            <a:ext cx="1227220" cy="1251284"/>
            <a:chOff x="4427623" y="2582779"/>
            <a:chExt cx="1227220" cy="1251284"/>
          </a:xfrm>
        </p:grpSpPr>
        <p:sp>
          <p:nvSpPr>
            <p:cNvPr id="10" name="フリーフォーム 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ドーナツ 1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4" name="図形グループ 13"/>
          <p:cNvGrpSpPr/>
          <p:nvPr/>
        </p:nvGrpSpPr>
        <p:grpSpPr>
          <a:xfrm>
            <a:off x="1826228" y="4718631"/>
            <a:ext cx="1227220" cy="1251284"/>
            <a:chOff x="4427623" y="2582779"/>
            <a:chExt cx="1227220" cy="1251284"/>
          </a:xfrm>
        </p:grpSpPr>
        <p:sp>
          <p:nvSpPr>
            <p:cNvPr id="15" name="フリーフォーム 1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6" name="ドーナツ 1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7" name="フリーフォーム 1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8" name="フリーフォーム 1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9" name="図形グループ 18"/>
          <p:cNvGrpSpPr/>
          <p:nvPr/>
        </p:nvGrpSpPr>
        <p:grpSpPr>
          <a:xfrm>
            <a:off x="3172023" y="4769336"/>
            <a:ext cx="1227220" cy="1251284"/>
            <a:chOff x="4427623" y="2582779"/>
            <a:chExt cx="1227220" cy="1251284"/>
          </a:xfrm>
        </p:grpSpPr>
        <p:sp>
          <p:nvSpPr>
            <p:cNvPr id="20" name="フリーフォーム 1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1" name="ドーナツ 2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2" name="フリーフォーム 2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3" name="フリーフォーム 2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24" name="図形グループ 23"/>
          <p:cNvGrpSpPr/>
          <p:nvPr/>
        </p:nvGrpSpPr>
        <p:grpSpPr>
          <a:xfrm>
            <a:off x="1160089" y="1833218"/>
            <a:ext cx="1227220" cy="1251284"/>
            <a:chOff x="4427623" y="2582779"/>
            <a:chExt cx="1227220" cy="1251284"/>
          </a:xfrm>
        </p:grpSpPr>
        <p:sp>
          <p:nvSpPr>
            <p:cNvPr id="25" name="フリーフォーム 2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ドーナツ 2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フリーフォーム 2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0" name="テキスト ボックス 29"/>
          <p:cNvSpPr txBox="1"/>
          <p:nvPr/>
        </p:nvSpPr>
        <p:spPr>
          <a:xfrm>
            <a:off x="545059" y="3223652"/>
            <a:ext cx="2699778" cy="461665"/>
          </a:xfrm>
          <a:prstGeom prst="rect">
            <a:avLst/>
          </a:prstGeom>
          <a:noFill/>
        </p:spPr>
        <p:txBody>
          <a:bodyPr wrap="none" rtlCol="0">
            <a:spAutoFit/>
          </a:bodyPr>
          <a:lstStyle/>
          <a:p>
            <a:r>
              <a:rPr kumimoji="1" lang="en-US" altLang="ja-JP" sz="2400" dirty="0" smtClean="0">
                <a:latin typeface="HGMaruGothicMPRO" charset="-128"/>
                <a:ea typeface="HGMaruGothicMPRO" charset="-128"/>
                <a:cs typeface="HGMaruGothicMPRO" charset="-128"/>
              </a:rPr>
              <a:t>Nexus</a:t>
            </a:r>
            <a:r>
              <a:rPr kumimoji="1" lang="ja-JP" altLang="en-US" sz="2400" dirty="0" smtClean="0">
                <a:latin typeface="HGMaruGothicMPRO" charset="-128"/>
                <a:ea typeface="HGMaruGothicMPRO" charset="-128"/>
                <a:cs typeface="HGMaruGothicMPRO" charset="-128"/>
              </a:rPr>
              <a:t>統合チーム</a:t>
            </a:r>
            <a:endParaRPr kumimoji="1" lang="ja-JP" altLang="en-US" sz="2400" dirty="0">
              <a:latin typeface="HGMaruGothicMPRO" charset="-128"/>
              <a:ea typeface="HGMaruGothicMPRO" charset="-128"/>
              <a:cs typeface="HGMaruGothicMPRO" charset="-128"/>
            </a:endParaRPr>
          </a:p>
        </p:txBody>
      </p:sp>
      <p:sp>
        <p:nvSpPr>
          <p:cNvPr id="33" name="テキスト ボックス 32"/>
          <p:cNvSpPr txBox="1"/>
          <p:nvPr/>
        </p:nvSpPr>
        <p:spPr>
          <a:xfrm>
            <a:off x="500845" y="6079562"/>
            <a:ext cx="3877985" cy="461665"/>
          </a:xfrm>
          <a:prstGeom prst="rect">
            <a:avLst/>
          </a:prstGeom>
          <a:noFill/>
        </p:spPr>
        <p:txBody>
          <a:bodyPr wrap="none" rtlCol="0">
            <a:spAutoFit/>
          </a:bodyPr>
          <a:lstStyle/>
          <a:p>
            <a:r>
              <a:rPr kumimoji="1" lang="ja-JP" altLang="en-US" sz="2400" dirty="0" smtClean="0">
                <a:latin typeface="HGMaruGothicMPRO" charset="-128"/>
                <a:ea typeface="HGMaruGothicMPRO" charset="-128"/>
                <a:cs typeface="HGMaruGothicMPRO" charset="-128"/>
              </a:rPr>
              <a:t>約３</a:t>
            </a:r>
            <a:r>
              <a:rPr kumimoji="1" lang="en-US" altLang="ja-JP" sz="2400" dirty="0" smtClean="0">
                <a:latin typeface="HGMaruGothicMPRO" charset="-128"/>
                <a:ea typeface="HGMaruGothicMPRO" charset="-128"/>
                <a:cs typeface="HGMaruGothicMPRO" charset="-128"/>
              </a:rPr>
              <a:t>〜</a:t>
            </a:r>
            <a:r>
              <a:rPr kumimoji="1" lang="ja-JP" altLang="en-US" sz="2400" dirty="0" smtClean="0">
                <a:latin typeface="HGMaruGothicMPRO" charset="-128"/>
                <a:ea typeface="HGMaruGothicMPRO" charset="-128"/>
                <a:cs typeface="HGMaruGothicMPRO" charset="-128"/>
              </a:rPr>
              <a:t>９のスクラムチーム</a:t>
            </a:r>
            <a:endParaRPr kumimoji="1" lang="ja-JP" altLang="en-US" sz="2400" dirty="0">
              <a:latin typeface="HGMaruGothicMPRO" charset="-128"/>
              <a:ea typeface="HGMaruGothicMPRO" charset="-128"/>
              <a:cs typeface="HGMaruGothicMPRO" charset="-128"/>
            </a:endParaRPr>
          </a:p>
        </p:txBody>
      </p:sp>
      <p:sp>
        <p:nvSpPr>
          <p:cNvPr id="34" name="テキスト ボックス 33"/>
          <p:cNvSpPr txBox="1"/>
          <p:nvPr/>
        </p:nvSpPr>
        <p:spPr>
          <a:xfrm>
            <a:off x="3432707" y="1382610"/>
            <a:ext cx="5369686" cy="461665"/>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sz="2400" dirty="0" smtClean="0">
                <a:latin typeface="HGMaruGothicMPRO" charset="-128"/>
                <a:ea typeface="HGMaruGothicMPRO" charset="-128"/>
                <a:cs typeface="HGMaruGothicMPRO" charset="-128"/>
              </a:rPr>
              <a:t>プロダクトオーナー（全体で１人）</a:t>
            </a:r>
            <a:endParaRPr kumimoji="1" lang="en-US" altLang="ja-JP" sz="2400" dirty="0" smtClean="0">
              <a:latin typeface="HGMaruGothicMPRO" charset="-128"/>
              <a:ea typeface="HGMaruGothicMPRO" charset="-128"/>
              <a:cs typeface="HGMaruGothicMPRO" charset="-128"/>
            </a:endParaRPr>
          </a:p>
        </p:txBody>
      </p:sp>
      <p:sp>
        <p:nvSpPr>
          <p:cNvPr id="35" name="テキスト ボックス 34"/>
          <p:cNvSpPr txBox="1"/>
          <p:nvPr/>
        </p:nvSpPr>
        <p:spPr>
          <a:xfrm>
            <a:off x="3432707" y="2144233"/>
            <a:ext cx="5369686" cy="461665"/>
          </a:xfrm>
          <a:prstGeom prst="rect">
            <a:avLst/>
          </a:prstGeom>
          <a:pattFill prst="pct5">
            <a:fgClr>
              <a:schemeClr val="lt1"/>
            </a:fgClr>
            <a:bgClr>
              <a:schemeClr val="bg1"/>
            </a:bgClr>
          </a:pattFill>
        </p:spPr>
        <p:style>
          <a:lnRef idx="2">
            <a:schemeClr val="accent5"/>
          </a:lnRef>
          <a:fillRef idx="1">
            <a:schemeClr val="lt1"/>
          </a:fillRef>
          <a:effectRef idx="0">
            <a:schemeClr val="accent5"/>
          </a:effectRef>
          <a:fontRef idx="minor">
            <a:schemeClr val="dk1"/>
          </a:fontRef>
        </p:style>
        <p:txBody>
          <a:bodyPr wrap="square" rtlCol="0">
            <a:spAutoFit/>
          </a:bodyPr>
          <a:lstStyle/>
          <a:p>
            <a:pPr marL="57150">
              <a:tabLst>
                <a:tab pos="388938" algn="l"/>
              </a:tabLst>
            </a:pPr>
            <a:r>
              <a:rPr kumimoji="1" lang="ja-JP" altLang="en-US" sz="2400" dirty="0" smtClean="0">
                <a:latin typeface="HGMaruGothicMPRO" charset="-128"/>
                <a:ea typeface="HGMaruGothicMPRO" charset="-128"/>
                <a:cs typeface="HGMaruGothicMPRO" charset="-128"/>
              </a:rPr>
              <a:t>スクラムマスター（兼任可）</a:t>
            </a:r>
            <a:endParaRPr kumimoji="1" lang="en-US" altLang="ja-JP" sz="2400" dirty="0" smtClean="0">
              <a:latin typeface="HGMaruGothicMPRO" charset="-128"/>
              <a:ea typeface="HGMaruGothicMPRO" charset="-128"/>
              <a:cs typeface="HGMaruGothicMPRO" charset="-128"/>
            </a:endParaRPr>
          </a:p>
        </p:txBody>
      </p:sp>
      <p:sp>
        <p:nvSpPr>
          <p:cNvPr id="36" name="テキスト ボックス 35"/>
          <p:cNvSpPr txBox="1"/>
          <p:nvPr/>
        </p:nvSpPr>
        <p:spPr>
          <a:xfrm>
            <a:off x="3432707" y="2871300"/>
            <a:ext cx="5369686" cy="461665"/>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sz="2400" dirty="0" smtClean="0"/>
              <a:t>チームメンバー</a:t>
            </a:r>
            <a:r>
              <a:rPr lang="ja-JP" altLang="en-US" sz="2400" dirty="0">
                <a:latin typeface="HGMaruGothicMPRO" charset="-128"/>
                <a:ea typeface="HGMaruGothicMPRO" charset="-128"/>
                <a:cs typeface="HGMaruGothicMPRO" charset="-128"/>
              </a:rPr>
              <a:t>（兼任可</a:t>
            </a:r>
            <a:r>
              <a:rPr lang="ja-JP" altLang="en-US" sz="2400" dirty="0" smtClean="0">
                <a:latin typeface="HGMaruGothicMPRO" charset="-128"/>
                <a:ea typeface="HGMaruGothicMPRO" charset="-128"/>
                <a:cs typeface="HGMaruGothicMPRO" charset="-128"/>
              </a:rPr>
              <a:t>）</a:t>
            </a:r>
            <a:endParaRPr kumimoji="1" lang="en-US" altLang="ja-JP" sz="2400" dirty="0" smtClean="0"/>
          </a:p>
        </p:txBody>
      </p:sp>
      <p:cxnSp>
        <p:nvCxnSpPr>
          <p:cNvPr id="39" name="直線コネクタ 38"/>
          <p:cNvCxnSpPr>
            <a:stCxn id="28" idx="1"/>
            <a:endCxn id="34" idx="1"/>
          </p:cNvCxnSpPr>
          <p:nvPr/>
        </p:nvCxnSpPr>
        <p:spPr bwMode="auto">
          <a:xfrm flipV="1">
            <a:off x="1861931" y="1613443"/>
            <a:ext cx="1570776" cy="58517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直線コネクタ 41"/>
          <p:cNvCxnSpPr>
            <a:stCxn id="27" idx="4"/>
            <a:endCxn id="35" idx="1"/>
          </p:cNvCxnSpPr>
          <p:nvPr/>
        </p:nvCxnSpPr>
        <p:spPr bwMode="auto">
          <a:xfrm flipV="1">
            <a:off x="2086953" y="2375066"/>
            <a:ext cx="1345754" cy="16878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直線コネクタ 42"/>
          <p:cNvCxnSpPr>
            <a:stCxn id="25" idx="3"/>
            <a:endCxn id="36" idx="1"/>
          </p:cNvCxnSpPr>
          <p:nvPr/>
        </p:nvCxnSpPr>
        <p:spPr bwMode="auto">
          <a:xfrm>
            <a:off x="1649765" y="2543849"/>
            <a:ext cx="1782942" cy="55828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5" name="テキスト ボックス 54"/>
          <p:cNvSpPr txBox="1"/>
          <p:nvPr/>
        </p:nvSpPr>
        <p:spPr>
          <a:xfrm>
            <a:off x="4888960" y="4736200"/>
            <a:ext cx="3913433" cy="830997"/>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ja-JP" altLang="en-US" sz="2400" dirty="0" smtClean="0">
                <a:latin typeface="HGMaruGothicMPRO" charset="-128"/>
                <a:ea typeface="HGMaruGothicMPRO" charset="-128"/>
                <a:cs typeface="HGMaruGothicMPRO" charset="-128"/>
              </a:rPr>
              <a:t>適切な代表者</a:t>
            </a:r>
            <a:endParaRPr lang="en-US" altLang="ja-JP" sz="2400" dirty="0" smtClean="0">
              <a:latin typeface="HGMaruGothicMPRO" charset="-128"/>
              <a:ea typeface="HGMaruGothicMPRO" charset="-128"/>
              <a:cs typeface="HGMaruGothicMPRO" charset="-128"/>
            </a:endParaRPr>
          </a:p>
          <a:p>
            <a:r>
              <a:rPr lang="ja-JP" altLang="en-US" sz="2400" dirty="0" smtClean="0">
                <a:latin typeface="HGMaruGothicMPRO" charset="-128"/>
                <a:ea typeface="HGMaruGothicMPRO" charset="-128"/>
                <a:cs typeface="HGMaruGothicMPRO" charset="-128"/>
              </a:rPr>
              <a:t>（特に定義されてないが）</a:t>
            </a:r>
            <a:endParaRPr kumimoji="1" lang="en-US" altLang="ja-JP" sz="2400" dirty="0" smtClean="0">
              <a:latin typeface="HGMaruGothicMPRO" charset="-128"/>
              <a:ea typeface="HGMaruGothicMPRO" charset="-128"/>
              <a:cs typeface="HGMaruGothicMPRO" charset="-128"/>
            </a:endParaRPr>
          </a:p>
        </p:txBody>
      </p:sp>
      <p:sp>
        <p:nvSpPr>
          <p:cNvPr id="56" name="テキスト ボックス 55"/>
          <p:cNvSpPr txBox="1"/>
          <p:nvPr/>
        </p:nvSpPr>
        <p:spPr>
          <a:xfrm>
            <a:off x="4888960" y="5739082"/>
            <a:ext cx="3913433" cy="46166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57150">
              <a:tabLst>
                <a:tab pos="388938" algn="l"/>
              </a:tabLst>
            </a:pPr>
            <a:r>
              <a:rPr kumimoji="1" lang="ja-JP" altLang="en-US" sz="2400" dirty="0" smtClean="0">
                <a:latin typeface="HGMaruGothicMPRO" charset="-128"/>
                <a:ea typeface="HGMaruGothicMPRO" charset="-128"/>
                <a:cs typeface="HGMaruGothicMPRO" charset="-128"/>
              </a:rPr>
              <a:t>スクラムマスター</a:t>
            </a:r>
            <a:endParaRPr kumimoji="1" lang="en-US" altLang="ja-JP" sz="2400" dirty="0" smtClean="0">
              <a:latin typeface="HGMaruGothicMPRO" charset="-128"/>
              <a:ea typeface="HGMaruGothicMPRO" charset="-128"/>
              <a:cs typeface="HGMaruGothicMPRO" charset="-128"/>
            </a:endParaRPr>
          </a:p>
        </p:txBody>
      </p:sp>
      <p:cxnSp>
        <p:nvCxnSpPr>
          <p:cNvPr id="58" name="直線コネクタ 57"/>
          <p:cNvCxnSpPr>
            <a:stCxn id="23" idx="2"/>
            <a:endCxn id="55" idx="1"/>
          </p:cNvCxnSpPr>
          <p:nvPr/>
        </p:nvCxnSpPr>
        <p:spPr bwMode="auto">
          <a:xfrm flipV="1">
            <a:off x="3848022" y="5151699"/>
            <a:ext cx="1040938" cy="4856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3" name="直線コネクタ 62"/>
          <p:cNvCxnSpPr>
            <a:stCxn id="22" idx="4"/>
            <a:endCxn id="56" idx="1"/>
          </p:cNvCxnSpPr>
          <p:nvPr/>
        </p:nvCxnSpPr>
        <p:spPr bwMode="auto">
          <a:xfrm>
            <a:off x="4098887" y="5479967"/>
            <a:ext cx="790073" cy="489948"/>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7" name="フリーフォーム 86"/>
          <p:cNvSpPr/>
          <p:nvPr/>
        </p:nvSpPr>
        <p:spPr bwMode="auto">
          <a:xfrm>
            <a:off x="835629" y="543028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8" name="フリーフォーム 87"/>
          <p:cNvSpPr/>
          <p:nvPr/>
        </p:nvSpPr>
        <p:spPr bwMode="auto">
          <a:xfrm>
            <a:off x="2239312" y="541646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9" name="フリーフォーム 88"/>
          <p:cNvSpPr/>
          <p:nvPr/>
        </p:nvSpPr>
        <p:spPr bwMode="auto">
          <a:xfrm>
            <a:off x="3585107" y="546716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354823316"/>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4000" dirty="0" smtClean="0"/>
              <a:t>Nexus</a:t>
            </a:r>
            <a:r>
              <a:rPr kumimoji="1" lang="ja-JP" altLang="en-US" sz="4000" dirty="0" smtClean="0"/>
              <a:t>のイベント</a:t>
            </a:r>
            <a:endParaRPr kumimoji="1" lang="ja-JP" altLang="en-US" sz="4000"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06595473"/>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イベント概要</a:t>
            </a:r>
            <a:endParaRPr kumimoji="1" lang="ja-JP" altLang="en-US" dirty="0"/>
          </a:p>
        </p:txBody>
      </p:sp>
      <p:sp>
        <p:nvSpPr>
          <p:cNvPr id="3" name="コンテンツ プレースホルダー 2"/>
          <p:cNvSpPr>
            <a:spLocks noGrp="1"/>
          </p:cNvSpPr>
          <p:nvPr>
            <p:ph idx="1"/>
          </p:nvPr>
        </p:nvSpPr>
        <p:spPr>
          <a:xfrm>
            <a:off x="237509" y="1132114"/>
            <a:ext cx="8652159" cy="5451566"/>
          </a:xfrm>
        </p:spPr>
        <p:txBody>
          <a:bodyPr/>
          <a:lstStyle/>
          <a:p>
            <a:r>
              <a:rPr lang="en-US" altLang="ja-JP" dirty="0" smtClean="0"/>
              <a:t>Nexus</a:t>
            </a:r>
            <a:r>
              <a:rPr lang="ja-JP" altLang="en-US" dirty="0" smtClean="0"/>
              <a:t>スプリントプランニング</a:t>
            </a:r>
            <a:endParaRPr lang="en-US" altLang="ja-JP" dirty="0" smtClean="0"/>
          </a:p>
          <a:p>
            <a:r>
              <a:rPr lang="en-US" altLang="ja-JP" dirty="0" smtClean="0"/>
              <a:t>Nexus</a:t>
            </a:r>
            <a:r>
              <a:rPr lang="ja-JP" altLang="en-US" dirty="0" smtClean="0"/>
              <a:t>デイリースクラム</a:t>
            </a:r>
            <a:endParaRPr lang="en-US" altLang="ja-JP" dirty="0" smtClean="0"/>
          </a:p>
          <a:p>
            <a:r>
              <a:rPr lang="en-US" altLang="ja-JP" dirty="0" smtClean="0"/>
              <a:t>Nexus</a:t>
            </a:r>
            <a:r>
              <a:rPr lang="ja-JP" altLang="en-US" dirty="0" smtClean="0"/>
              <a:t>スプリントレビュー</a:t>
            </a:r>
            <a:endParaRPr kumimoji="1" lang="en-US" altLang="ja-JP" dirty="0" smtClean="0"/>
          </a:p>
          <a:p>
            <a:r>
              <a:rPr kumimoji="1" lang="en-US" altLang="ja-JP" dirty="0" smtClean="0"/>
              <a:t>Nexus</a:t>
            </a:r>
            <a:r>
              <a:rPr kumimoji="1" lang="ja-JP" altLang="en-US" dirty="0" smtClean="0"/>
              <a:t>スプリントレトロスペクティブ</a:t>
            </a:r>
            <a:endParaRPr lang="en-US" altLang="ja-JP" dirty="0"/>
          </a:p>
          <a:p>
            <a:r>
              <a:rPr lang="ja-JP" altLang="en-US" smtClean="0"/>
              <a:t>リファインメント</a:t>
            </a:r>
            <a:endParaRPr lang="en-US" altLang="ja-JP" dirty="0" smtClean="0"/>
          </a:p>
        </p:txBody>
      </p:sp>
    </p:spTree>
    <p:extLst>
      <p:ext uri="{BB962C8B-B14F-4D97-AF65-F5344CB8AC3E}">
        <p14:creationId xmlns:p14="http://schemas.microsoft.com/office/powerpoint/2010/main" val="65666386"/>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905874" cy="991043"/>
          </a:xfrm>
        </p:spPr>
        <p:txBody>
          <a:bodyPr/>
          <a:lstStyle/>
          <a:p>
            <a:r>
              <a:rPr kumimoji="1" lang="en-US" altLang="ja-JP" sz="4400" dirty="0" smtClean="0"/>
              <a:t>Nexus</a:t>
            </a:r>
            <a:r>
              <a:rPr kumimoji="1" lang="ja-JP" altLang="en-US" sz="4400" dirty="0" smtClean="0"/>
              <a:t>スプリントプランニング</a:t>
            </a:r>
            <a:endParaRPr kumimoji="1" lang="ja-JP" altLang="en-US" sz="4400"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381292" y="1219786"/>
            <a:ext cx="6508709" cy="5231813"/>
          </a:xfrm>
        </p:spPr>
        <p:txBody>
          <a:bodyPr/>
          <a:lstStyle/>
          <a:p>
            <a:pPr rtl="0" eaLnBrk="1" fontAlgn="base" hangingPunct="1"/>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代表者</a:t>
            </a:r>
            <a:endParaRPr kumimoji="1" lang="en-US" altLang="ja-JP" sz="3600" dirty="0" smtClean="0">
              <a:solidFill>
                <a:schemeClr val="tx1"/>
              </a:solidFill>
              <a:effectLst/>
              <a:latin typeface="HGMaruGothicMPRO" charset="-128"/>
              <a:ea typeface="HGMaruGothicMPRO" charset="-128"/>
              <a:cs typeface="HGMaruGothicMPRO" charset="-128"/>
              <a:sym typeface="ヒラギノ角ゴ Pro W3" charset="0"/>
            </a:endParaRPr>
          </a:p>
          <a:p>
            <a:pPr rtl="0" eaLnBrk="1" fontAlgn="base" hangingPunct="1"/>
            <a:endParaRPr lang="en-US" altLang="ja-JP" dirty="0"/>
          </a:p>
          <a:p>
            <a:pPr rtl="0" eaLnBrk="1" fontAlgn="base" hangingPunct="1"/>
            <a:endParaRPr lang="en-US" altLang="ja-JP" sz="3200" dirty="0" smtClean="0">
              <a:effectLst/>
            </a:endParaRPr>
          </a:p>
          <a:p>
            <a:pPr rtl="0" eaLnBrk="1" fontAlgn="base" hangingPunct="1"/>
            <a:endParaRPr lang="en-US" altLang="ja-JP" sz="3200" dirty="0"/>
          </a:p>
          <a:p>
            <a:pPr rtl="0" eaLnBrk="1" fontAlgn="base" hangingPunct="1"/>
            <a:endParaRPr lang="en-US" altLang="ja-JP" sz="3200" dirty="0" smtClean="0">
              <a:effectLst/>
            </a:endParaRPr>
          </a:p>
          <a:p>
            <a:pPr rtl="0" eaLnBrk="1" fontAlgn="base" hangingPunct="1"/>
            <a:endParaRPr lang="en-US" altLang="ja-JP" sz="3200" dirty="0" smtClean="0">
              <a:effectLst/>
            </a:endParaRPr>
          </a:p>
          <a:p>
            <a:pPr rtl="0" eaLnBrk="1" fontAlgn="base" hangingPunct="1"/>
            <a:r>
              <a:rPr lang="ja-JP" altLang="en-US" sz="3200" dirty="0" smtClean="0"/>
              <a:t>各チームで</a:t>
            </a:r>
            <a:endParaRPr lang="ja-JP" altLang="en-US" sz="3200" dirty="0" smtClean="0">
              <a:effectLst/>
            </a:endParaRPr>
          </a:p>
        </p:txBody>
      </p:sp>
      <p:sp>
        <p:nvSpPr>
          <p:cNvPr id="25" name="フリーフォーム 24"/>
          <p:cNvSpPr/>
          <p:nvPr/>
        </p:nvSpPr>
        <p:spPr bwMode="auto">
          <a:xfrm>
            <a:off x="680832" y="470915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フリーフォーム 25"/>
          <p:cNvSpPr/>
          <p:nvPr/>
        </p:nvSpPr>
        <p:spPr bwMode="auto">
          <a:xfrm>
            <a:off x="1041781" y="505865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1446842" y="548082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9" name="フリーフォーム 28"/>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151129631"/>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905874" cy="991043"/>
          </a:xfrm>
        </p:spPr>
        <p:txBody>
          <a:bodyPr/>
          <a:lstStyle/>
          <a:p>
            <a:r>
              <a:rPr kumimoji="1" lang="en-US" altLang="ja-JP" sz="4400" dirty="0" smtClean="0"/>
              <a:t>Nexus</a:t>
            </a:r>
            <a:r>
              <a:rPr kumimoji="1" lang="ja-JP" altLang="en-US" sz="4400" dirty="0" smtClean="0"/>
              <a:t>スプリントプランニング１</a:t>
            </a:r>
            <a:endParaRPr kumimoji="1" lang="ja-JP" altLang="en-US" sz="4400"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381292" y="1219786"/>
            <a:ext cx="6508709" cy="5231813"/>
          </a:xfrm>
        </p:spPr>
        <p:txBody>
          <a:bodyPr/>
          <a:lstStyle/>
          <a:p>
            <a:pPr rtl="0" eaLnBrk="1" fontAlgn="base" hangingPunct="1"/>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各スクラムチームの代表者が作業の順番を確認・調整する。</a:t>
            </a:r>
            <a:endParaRPr lang="ja-JP" altLang="en-US" sz="3600" dirty="0" smtClean="0">
              <a:effectLst/>
            </a:endParaRPr>
          </a:p>
          <a:p>
            <a:pPr rtl="0" eaLnBrk="1" fontAlgn="base" hangingPunct="1"/>
            <a:endParaRPr kumimoji="1" lang="en-US" altLang="ja-JP" sz="3600" dirty="0" smtClean="0">
              <a:solidFill>
                <a:schemeClr val="tx1"/>
              </a:solidFill>
              <a:effectLst/>
              <a:latin typeface="HGMaruGothicMPRO" charset="-128"/>
              <a:ea typeface="HGMaruGothicMPRO" charset="-128"/>
              <a:cs typeface="HGMaruGothicMPRO" charset="-128"/>
              <a:sym typeface="ヒラギノ角ゴ Pro W3" charset="0"/>
            </a:endParaRPr>
          </a:p>
          <a:p>
            <a:pPr rtl="0" eaLnBrk="1" fontAlgn="base" hangingPunct="1"/>
            <a:r>
              <a:rPr kumimoji="1" lang="en-US" altLang="ja-JP" sz="3600" dirty="0" smtClean="0">
                <a:solidFill>
                  <a:schemeClr val="tx1"/>
                </a:solidFill>
                <a:effectLst/>
                <a:latin typeface="HGMaruGothicMPRO" charset="-128"/>
                <a:ea typeface="HGMaruGothicMPRO" charset="-128"/>
                <a:cs typeface="HGMaruGothicMPRO" charset="-128"/>
                <a:sym typeface="ヒラギノ角ゴ Pro W3" charset="0"/>
              </a:rPr>
              <a:t>Nexus</a:t>
            </a:r>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スプリントゴールを作成する。</a:t>
            </a:r>
            <a:endParaRPr lang="ja-JP" altLang="en-US" sz="3200" dirty="0" smtClean="0">
              <a:effectLst/>
            </a:endParaRPr>
          </a:p>
          <a:p>
            <a:endParaRPr kumimoji="1" lang="ja-JP" altLang="en-US" sz="3200" dirty="0"/>
          </a:p>
          <a:p>
            <a:r>
              <a:rPr lang="ja-JP" altLang="en-US" dirty="0"/>
              <a:t>成果物</a:t>
            </a:r>
            <a:endParaRPr lang="en-US" altLang="ja-JP" dirty="0"/>
          </a:p>
          <a:p>
            <a:pPr lvl="1"/>
            <a:r>
              <a:rPr lang="en-US" altLang="ja-JP" dirty="0"/>
              <a:t>Nexus</a:t>
            </a:r>
            <a:r>
              <a:rPr lang="ja-JP" altLang="en-US" dirty="0" smtClean="0"/>
              <a:t>ゴール</a:t>
            </a:r>
            <a:endParaRPr lang="en-US" altLang="ja-JP" dirty="0"/>
          </a:p>
          <a:p>
            <a:pPr rtl="0" eaLnBrk="1" fontAlgn="base" hangingPunct="1"/>
            <a:endParaRPr lang="ja-JP" altLang="en-US" sz="3200" dirty="0" smtClean="0">
              <a:effectLst/>
            </a:endParaRPr>
          </a:p>
        </p:txBody>
      </p:sp>
      <p:sp>
        <p:nvSpPr>
          <p:cNvPr id="25" name="フリーフォーム 24"/>
          <p:cNvSpPr/>
          <p:nvPr/>
        </p:nvSpPr>
        <p:spPr bwMode="auto">
          <a:xfrm>
            <a:off x="680832" y="470915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フリーフォーム 25"/>
          <p:cNvSpPr/>
          <p:nvPr/>
        </p:nvSpPr>
        <p:spPr bwMode="auto">
          <a:xfrm>
            <a:off x="1041781" y="505865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1446842" y="548082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9" name="フリーフォーム 28"/>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 name="正方形/長方形 4"/>
          <p:cNvSpPr/>
          <p:nvPr/>
        </p:nvSpPr>
        <p:spPr bwMode="auto">
          <a:xfrm>
            <a:off x="424914" y="1020119"/>
            <a:ext cx="1852860" cy="1774839"/>
          </a:xfrm>
          <a:prstGeom prst="rect">
            <a:avLst/>
          </a:prstGeom>
          <a:noFill/>
          <a:ln w="5715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35722461"/>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905874" cy="991043"/>
          </a:xfrm>
        </p:spPr>
        <p:txBody>
          <a:bodyPr/>
          <a:lstStyle/>
          <a:p>
            <a:r>
              <a:rPr kumimoji="1" lang="en-US" altLang="ja-JP" sz="4400" dirty="0" smtClean="0"/>
              <a:t>Nexus</a:t>
            </a:r>
            <a:r>
              <a:rPr kumimoji="1" lang="ja-JP" altLang="en-US" sz="4400" dirty="0" smtClean="0"/>
              <a:t>スプリントプランニング</a:t>
            </a:r>
            <a:r>
              <a:rPr kumimoji="1" lang="en-US" altLang="ja-JP" sz="4400" dirty="0" smtClean="0"/>
              <a:t>2</a:t>
            </a:r>
            <a:endParaRPr kumimoji="1" lang="ja-JP" altLang="en-US" sz="4400"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381291" y="1673525"/>
            <a:ext cx="6508709" cy="4845393"/>
          </a:xfrm>
        </p:spPr>
        <p:txBody>
          <a:bodyPr/>
          <a:lstStyle/>
          <a:p>
            <a:pPr rtl="0" eaLnBrk="1" fontAlgn="base" hangingPunct="1"/>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各スクラムチームでスプリントプランニングを実施する。</a:t>
            </a:r>
            <a:endParaRPr kumimoji="1" lang="en-US" altLang="ja-JP" sz="3600" dirty="0" smtClean="0">
              <a:solidFill>
                <a:schemeClr val="tx1"/>
              </a:solidFill>
              <a:effectLst/>
              <a:latin typeface="HGMaruGothicMPRO" charset="-128"/>
              <a:ea typeface="HGMaruGothicMPRO" charset="-128"/>
              <a:cs typeface="HGMaruGothicMPRO" charset="-128"/>
              <a:sym typeface="ヒラギノ角ゴ Pro W3" charset="0"/>
            </a:endParaRPr>
          </a:p>
          <a:p>
            <a:pPr lvl="1"/>
            <a:r>
              <a:rPr lang="ja-JP" altLang="en-US" dirty="0"/>
              <a:t>他のチームと情報交換する。</a:t>
            </a:r>
            <a:endParaRPr lang="en-US" altLang="ja-JP" dirty="0"/>
          </a:p>
          <a:p>
            <a:pPr lvl="1"/>
            <a:r>
              <a:rPr lang="ja-JP" altLang="en-US" dirty="0"/>
              <a:t>同じ場所で実施すると新しく発見した依存関係が共有できる</a:t>
            </a:r>
            <a:r>
              <a:rPr lang="ja-JP" altLang="en-US" dirty="0" smtClean="0"/>
              <a:t>。</a:t>
            </a:r>
            <a:endParaRPr lang="en-US" altLang="ja-JP" dirty="0" smtClean="0"/>
          </a:p>
          <a:p>
            <a:pPr lvl="1"/>
            <a:endParaRPr lang="en-US" altLang="ja-JP" sz="3200" dirty="0">
              <a:effectLst/>
            </a:endParaRPr>
          </a:p>
          <a:p>
            <a:r>
              <a:rPr lang="ja-JP" altLang="en-US" dirty="0" smtClean="0"/>
              <a:t>成果物</a:t>
            </a:r>
            <a:r>
              <a:rPr lang="en-US" altLang="ja-JP" dirty="0" smtClean="0"/>
              <a:t>(</a:t>
            </a:r>
            <a:r>
              <a:rPr lang="ja-JP" altLang="en-US" dirty="0" smtClean="0"/>
              <a:t>チーム毎</a:t>
            </a:r>
            <a:r>
              <a:rPr lang="en-US" altLang="ja-JP" dirty="0" smtClean="0"/>
              <a:t>)</a:t>
            </a:r>
            <a:endParaRPr lang="en-US" altLang="ja-JP" dirty="0"/>
          </a:p>
          <a:p>
            <a:pPr lvl="1"/>
            <a:r>
              <a:rPr lang="ja-JP" altLang="en-US" dirty="0" smtClean="0"/>
              <a:t>スプリントゴール</a:t>
            </a:r>
            <a:endParaRPr lang="en-US" altLang="ja-JP" dirty="0" smtClean="0"/>
          </a:p>
          <a:p>
            <a:pPr lvl="1"/>
            <a:r>
              <a:rPr lang="ja-JP" altLang="en-US" dirty="0" smtClean="0"/>
              <a:t>スプリントバックログ</a:t>
            </a:r>
          </a:p>
        </p:txBody>
      </p:sp>
      <p:sp>
        <p:nvSpPr>
          <p:cNvPr id="25" name="フリーフォーム 24"/>
          <p:cNvSpPr/>
          <p:nvPr/>
        </p:nvSpPr>
        <p:spPr bwMode="auto">
          <a:xfrm>
            <a:off x="680832" y="470915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フリーフォーム 25"/>
          <p:cNvSpPr/>
          <p:nvPr/>
        </p:nvSpPr>
        <p:spPr bwMode="auto">
          <a:xfrm>
            <a:off x="1041781" y="505865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1446842" y="548082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9" name="フリーフォーム 28"/>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0" name="正方形/長方形 29"/>
          <p:cNvSpPr/>
          <p:nvPr/>
        </p:nvSpPr>
        <p:spPr bwMode="auto">
          <a:xfrm>
            <a:off x="165660" y="3883807"/>
            <a:ext cx="2215631" cy="2430729"/>
          </a:xfrm>
          <a:prstGeom prst="rect">
            <a:avLst/>
          </a:prstGeom>
          <a:noFill/>
          <a:ln w="5715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982092406"/>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デイリースクラム</a:t>
            </a:r>
            <a:endParaRPr kumimoji="1" lang="ja-JP" altLang="en-US"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545725" y="1219786"/>
            <a:ext cx="6344276" cy="5231813"/>
          </a:xfrm>
        </p:spPr>
        <p:txBody>
          <a:bodyPr/>
          <a:lstStyle/>
          <a:p>
            <a:pPr rtl="0" eaLnBrk="1" fontAlgn="base" hangingPunct="1"/>
            <a:r>
              <a:rPr kumimoji="1" lang="ja-JP" altLang="en-US" sz="3200" dirty="0" smtClean="0">
                <a:solidFill>
                  <a:schemeClr val="tx1"/>
                </a:solidFill>
                <a:effectLst/>
                <a:sym typeface="ヒラギノ角ゴ Pro W3" charset="0"/>
              </a:rPr>
              <a:t>チームの代表者（毎日）。</a:t>
            </a:r>
            <a:endParaRPr lang="ja-JP" altLang="en-US" sz="3200" dirty="0" smtClean="0">
              <a:effectLst/>
            </a:endParaRPr>
          </a:p>
          <a:p>
            <a:pPr rtl="0" eaLnBrk="1" fontAlgn="base" hangingPunct="1"/>
            <a:endParaRPr kumimoji="1" lang="en-US" altLang="ja-JP" sz="3200" dirty="0" smtClean="0">
              <a:solidFill>
                <a:schemeClr val="tx1"/>
              </a:solidFill>
              <a:effectLst/>
              <a:sym typeface="ヒラギノ角ゴ Pro W3" charset="0"/>
            </a:endParaRPr>
          </a:p>
          <a:p>
            <a:pPr rtl="0" eaLnBrk="1" fontAlgn="base" hangingPunct="1"/>
            <a:endParaRPr lang="en-US" altLang="ja-JP" sz="3200" dirty="0"/>
          </a:p>
          <a:p>
            <a:pPr rtl="0" eaLnBrk="1" fontAlgn="base" hangingPunct="1"/>
            <a:endParaRPr kumimoji="1" lang="en-US" altLang="ja-JP" sz="3200" dirty="0" smtClean="0">
              <a:solidFill>
                <a:schemeClr val="tx1"/>
              </a:solidFill>
              <a:effectLst/>
              <a:sym typeface="ヒラギノ角ゴ Pro W3" charset="0"/>
            </a:endParaRPr>
          </a:p>
          <a:p>
            <a:pPr rtl="0" eaLnBrk="1" fontAlgn="base" hangingPunct="1"/>
            <a:endParaRPr kumimoji="1" lang="en-US" altLang="ja-JP" sz="3200" dirty="0" smtClean="0">
              <a:solidFill>
                <a:schemeClr val="tx1"/>
              </a:solidFill>
              <a:effectLst/>
              <a:sym typeface="ヒラギノ角ゴ Pro W3" charset="0"/>
            </a:endParaRPr>
          </a:p>
          <a:p>
            <a:pPr rtl="0" eaLnBrk="1" fontAlgn="base" hangingPunct="1"/>
            <a:endParaRPr kumimoji="1" lang="en-US" altLang="ja-JP" sz="3200" dirty="0" smtClean="0">
              <a:solidFill>
                <a:schemeClr val="tx1"/>
              </a:solidFill>
              <a:effectLst/>
              <a:sym typeface="ヒラギノ角ゴ Pro W3" charset="0"/>
            </a:endParaRPr>
          </a:p>
          <a:p>
            <a:pPr rtl="0" eaLnBrk="1" fontAlgn="base" hangingPunct="1"/>
            <a:r>
              <a:rPr kumimoji="1" lang="ja-JP" altLang="en-US" sz="3200" dirty="0" smtClean="0">
                <a:solidFill>
                  <a:schemeClr val="tx1"/>
                </a:solidFill>
                <a:effectLst/>
                <a:sym typeface="ヒラギノ角ゴ Pro W3" charset="0"/>
              </a:rPr>
              <a:t>各スクラムチーム</a:t>
            </a:r>
            <a:endParaRPr kumimoji="1" lang="ja-JP" altLang="en-US" sz="3200" dirty="0"/>
          </a:p>
        </p:txBody>
      </p:sp>
      <p:sp>
        <p:nvSpPr>
          <p:cNvPr id="25" name="フリーフォーム 24"/>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907872750"/>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デイリースクラム１</a:t>
            </a:r>
            <a:endParaRPr kumimoji="1" lang="ja-JP" altLang="en-US"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545725" y="1219786"/>
            <a:ext cx="6344276" cy="5231813"/>
          </a:xfrm>
        </p:spPr>
        <p:txBody>
          <a:bodyPr/>
          <a:lstStyle/>
          <a:p>
            <a:r>
              <a:rPr lang="ja-JP" altLang="en-US" sz="3200" dirty="0" smtClean="0"/>
              <a:t>３つ</a:t>
            </a:r>
            <a:r>
              <a:rPr lang="ja-JP" altLang="en-US" sz="3200" dirty="0"/>
              <a:t>の質問</a:t>
            </a:r>
            <a:endParaRPr lang="en-US" altLang="ja-JP" sz="3200" dirty="0"/>
          </a:p>
          <a:p>
            <a:pPr marL="914400" lvl="1" indent="-457200">
              <a:buFont typeface="Wingdings" charset="2"/>
              <a:buChar char="ü"/>
            </a:pPr>
            <a:r>
              <a:rPr lang="ja-JP" altLang="en-US" sz="2800" dirty="0"/>
              <a:t>昨日の作業はうまく統合されたか？うまく統合されていなければ、それはなぜか？</a:t>
            </a:r>
            <a:endParaRPr lang="en-US" altLang="ja-JP" sz="2800" dirty="0"/>
          </a:p>
          <a:p>
            <a:pPr marL="914400" lvl="1" indent="-457200">
              <a:buFont typeface="Wingdings" charset="2"/>
              <a:buChar char="ü"/>
            </a:pPr>
            <a:r>
              <a:rPr lang="ja-JP" altLang="en-US" sz="2800" dirty="0"/>
              <a:t>新たに特定された依存関係は何か？</a:t>
            </a:r>
            <a:endParaRPr lang="en-US" altLang="ja-JP" sz="2800" dirty="0"/>
          </a:p>
          <a:p>
            <a:pPr marL="914400" lvl="1" indent="-457200">
              <a:buFont typeface="Wingdings" charset="2"/>
              <a:buChar char="ü"/>
            </a:pPr>
            <a:r>
              <a:rPr lang="en-US" altLang="ja-JP" sz="2800" dirty="0"/>
              <a:t>Nexus</a:t>
            </a:r>
            <a:r>
              <a:rPr lang="ja-JP" altLang="en-US" sz="2800" dirty="0"/>
              <a:t>のチーム間で共有が必要な情報は何か</a:t>
            </a:r>
            <a:r>
              <a:rPr lang="ja-JP" altLang="en-US" sz="2800" dirty="0" smtClean="0"/>
              <a:t>？</a:t>
            </a:r>
            <a:endParaRPr lang="ja-JP" altLang="en-US" sz="3200" dirty="0" smtClean="0">
              <a:effectLst/>
            </a:endParaRPr>
          </a:p>
          <a:p>
            <a:pPr rtl="0" eaLnBrk="1" fontAlgn="base" hangingPunct="1"/>
            <a:r>
              <a:rPr kumimoji="1" lang="ja-JP" altLang="en-US" sz="3200" dirty="0" smtClean="0">
                <a:solidFill>
                  <a:schemeClr val="tx1"/>
                </a:solidFill>
                <a:effectLst/>
                <a:sym typeface="ヒラギノ角ゴ Pro W3" charset="0"/>
              </a:rPr>
              <a:t>特定された作業は各スクラムチームのデイリースクラムに伝えられる。</a:t>
            </a:r>
            <a:endParaRPr lang="ja-JP" altLang="en-US" sz="3200" dirty="0" smtClean="0">
              <a:effectLst/>
            </a:endParaRPr>
          </a:p>
          <a:p>
            <a:pPr rtl="0" eaLnBrk="1" fontAlgn="base" hangingPunct="1"/>
            <a:endParaRPr kumimoji="1" lang="en-US" altLang="ja-JP" sz="3200" dirty="0" smtClean="0">
              <a:solidFill>
                <a:schemeClr val="tx1"/>
              </a:solidFill>
              <a:effectLst/>
              <a:sym typeface="ヒラギノ角ゴ Pro W3" charset="0"/>
            </a:endParaRPr>
          </a:p>
        </p:txBody>
      </p:sp>
      <p:sp>
        <p:nvSpPr>
          <p:cNvPr id="25" name="フリーフォーム 24"/>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正方形/長方形 25"/>
          <p:cNvSpPr/>
          <p:nvPr/>
        </p:nvSpPr>
        <p:spPr bwMode="auto">
          <a:xfrm>
            <a:off x="590269" y="1043982"/>
            <a:ext cx="1608876" cy="2817892"/>
          </a:xfrm>
          <a:prstGeom prst="rect">
            <a:avLst/>
          </a:prstGeom>
          <a:noFill/>
          <a:ln w="5715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398699590"/>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デイリースクラム２</a:t>
            </a:r>
            <a:endParaRPr kumimoji="1" lang="ja-JP" altLang="en-US"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545725" y="3924407"/>
            <a:ext cx="6344276" cy="2527191"/>
          </a:xfrm>
        </p:spPr>
        <p:txBody>
          <a:bodyPr/>
          <a:lstStyle/>
          <a:p>
            <a:r>
              <a:rPr lang="en-US" altLang="ja-JP" sz="3200" dirty="0" smtClean="0"/>
              <a:t>Nexus</a:t>
            </a:r>
            <a:r>
              <a:rPr lang="ja-JP" altLang="en-US" sz="3200" dirty="0"/>
              <a:t>デイリースクラム</a:t>
            </a:r>
            <a:r>
              <a:rPr lang="ja-JP" altLang="en-US" sz="3200" dirty="0" smtClean="0"/>
              <a:t>で特定された統合</a:t>
            </a:r>
            <a:r>
              <a:rPr lang="ja-JP" altLang="en-US" sz="3200" dirty="0"/>
              <a:t>の問題を解決できるように、その日の計画を立てる</a:t>
            </a:r>
            <a:r>
              <a:rPr lang="ja-JP" altLang="en-US" sz="3200" dirty="0" smtClean="0"/>
              <a:t>。</a:t>
            </a:r>
            <a:endParaRPr lang="ja-JP" altLang="en-US" sz="3200" dirty="0" smtClean="0">
              <a:effectLst/>
            </a:endParaRPr>
          </a:p>
          <a:p>
            <a:pPr rtl="0" eaLnBrk="1" fontAlgn="base" hangingPunct="1"/>
            <a:endParaRPr kumimoji="1" lang="en-US" altLang="ja-JP" sz="3200" dirty="0" smtClean="0">
              <a:solidFill>
                <a:schemeClr val="tx1"/>
              </a:solidFill>
              <a:effectLst/>
              <a:sym typeface="ヒラギノ角ゴ Pro W3" charset="0"/>
            </a:endParaRPr>
          </a:p>
        </p:txBody>
      </p:sp>
      <p:sp>
        <p:nvSpPr>
          <p:cNvPr id="25" name="フリーフォーム 24"/>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正方形/長方形 25"/>
          <p:cNvSpPr/>
          <p:nvPr/>
        </p:nvSpPr>
        <p:spPr bwMode="auto">
          <a:xfrm>
            <a:off x="160111" y="3924408"/>
            <a:ext cx="2255285" cy="2372876"/>
          </a:xfrm>
          <a:prstGeom prst="rect">
            <a:avLst/>
          </a:prstGeom>
          <a:noFill/>
          <a:ln w="5715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70303855"/>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「スクラムガイド」より</a:t>
            </a:r>
            <a:endParaRPr kumimoji="1" lang="ja-JP" altLang="en-US" dirty="0"/>
          </a:p>
        </p:txBody>
      </p:sp>
      <p:sp>
        <p:nvSpPr>
          <p:cNvPr id="3" name="コンテンツ プレースホルダー 2"/>
          <p:cNvSpPr>
            <a:spLocks noGrp="1"/>
          </p:cNvSpPr>
          <p:nvPr>
            <p:ph idx="1"/>
          </p:nvPr>
        </p:nvSpPr>
        <p:spPr/>
        <p:style>
          <a:lnRef idx="2">
            <a:schemeClr val="accent5"/>
          </a:lnRef>
          <a:fillRef idx="1">
            <a:schemeClr val="lt1"/>
          </a:fillRef>
          <a:effectRef idx="0">
            <a:schemeClr val="accent5"/>
          </a:effectRef>
          <a:fontRef idx="minor">
            <a:schemeClr val="dk1"/>
          </a:fontRef>
        </p:style>
        <p:txBody>
          <a:bodyPr>
            <a:normAutofit/>
          </a:bodyPr>
          <a:lstStyle/>
          <a:p>
            <a:pPr marL="0" indent="0">
              <a:buNone/>
            </a:pPr>
            <a:r>
              <a:rPr lang="ja-JP" altLang="en-US" sz="4000" dirty="0"/>
              <a:t>「複数のスクラムチームが同じプロダクトの作業をすることがよくある。そうした場合、プロダクト</a:t>
            </a:r>
            <a:r>
              <a:rPr lang="ja-JP" altLang="en-US" sz="4000" dirty="0" smtClean="0"/>
              <a:t>の作業</a:t>
            </a:r>
            <a:r>
              <a:rPr lang="ja-JP" altLang="en-US" sz="4000" dirty="0"/>
              <a:t>は</a:t>
            </a:r>
            <a:r>
              <a:rPr lang="en-US" altLang="ja-JP" sz="4000" dirty="0">
                <a:solidFill>
                  <a:srgbClr val="FF0000"/>
                </a:solidFill>
              </a:rPr>
              <a:t>1</a:t>
            </a:r>
            <a:r>
              <a:rPr lang="ja-JP" altLang="en-US" sz="4000" dirty="0">
                <a:solidFill>
                  <a:srgbClr val="FF0000"/>
                </a:solidFill>
              </a:rPr>
              <a:t>つのプロダクトバックログ</a:t>
            </a:r>
            <a:r>
              <a:rPr lang="ja-JP" altLang="en-US" sz="4000" dirty="0"/>
              <a:t>に記述する。また、アイテムを</a:t>
            </a:r>
            <a:r>
              <a:rPr lang="ja-JP" altLang="en-US" sz="4000" dirty="0">
                <a:solidFill>
                  <a:srgbClr val="FF0000"/>
                </a:solidFill>
              </a:rPr>
              <a:t>グループにまとめる属性</a:t>
            </a:r>
            <a:r>
              <a:rPr lang="ja-JP" altLang="en-US" sz="4000" dirty="0"/>
              <a:t>を</a:t>
            </a:r>
            <a:r>
              <a:rPr lang="ja-JP" altLang="en-US" sz="4000" dirty="0" smtClean="0"/>
              <a:t>プロダクトバックログ</a:t>
            </a:r>
            <a:r>
              <a:rPr lang="ja-JP" altLang="en-US" sz="4000" dirty="0"/>
              <a:t>に追加する。</a:t>
            </a:r>
            <a:r>
              <a:rPr lang="ja-JP" altLang="en-US" sz="4000" dirty="0" smtClean="0"/>
              <a:t>」</a:t>
            </a:r>
            <a:endParaRPr lang="en-US" altLang="ja-JP" sz="4000" dirty="0" smtClean="0"/>
          </a:p>
        </p:txBody>
      </p:sp>
    </p:spTree>
    <p:extLst>
      <p:ext uri="{BB962C8B-B14F-4D97-AF65-F5344CB8AC3E}">
        <p14:creationId xmlns:p14="http://schemas.microsoft.com/office/powerpoint/2010/main" val="441403760"/>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スプリントレビュー</a:t>
            </a:r>
            <a:endParaRPr kumimoji="1" lang="ja-JP" altLang="en-US" dirty="0"/>
          </a:p>
        </p:txBody>
      </p:sp>
      <p:sp>
        <p:nvSpPr>
          <p:cNvPr id="3" name="コンテンツ プレースホルダー 2"/>
          <p:cNvSpPr>
            <a:spLocks noGrp="1"/>
          </p:cNvSpPr>
          <p:nvPr>
            <p:ph idx="1"/>
          </p:nvPr>
        </p:nvSpPr>
        <p:spPr>
          <a:xfrm>
            <a:off x="2878667" y="1227550"/>
            <a:ext cx="6011001" cy="5356129"/>
          </a:xfrm>
        </p:spPr>
        <p:txBody>
          <a:bodyPr/>
          <a:lstStyle/>
          <a:p>
            <a:r>
              <a:rPr lang="ja-JP" altLang="en-US" dirty="0"/>
              <a:t>すべてのチームがプロダクトオーナーのもとに集まり、統合されたインクリメントをレビューする。</a:t>
            </a:r>
            <a:endParaRPr lang="en-US" altLang="ja-JP" dirty="0"/>
          </a:p>
          <a:p>
            <a:endParaRPr kumimoji="1" lang="en-US" altLang="ja-JP" dirty="0" smtClean="0"/>
          </a:p>
          <a:p>
            <a:r>
              <a:rPr lang="ja-JP" altLang="en-US" dirty="0" smtClean="0"/>
              <a:t>全ての機能をレビューできないかもしれない。</a:t>
            </a:r>
            <a:endParaRPr lang="en-US" altLang="ja-JP" dirty="0" smtClean="0"/>
          </a:p>
          <a:p>
            <a:pPr lvl="1">
              <a:buFont typeface="Wingdings" charset="2"/>
              <a:buChar char="Ø"/>
            </a:pPr>
            <a:r>
              <a:rPr kumimoji="1" lang="ja-JP" altLang="en-US" dirty="0" smtClean="0"/>
              <a:t>上手くやってね♪</a:t>
            </a:r>
            <a:r>
              <a:rPr kumimoji="1" lang="en-US" altLang="ja-JP" dirty="0" smtClean="0"/>
              <a:t/>
            </a:r>
            <a:br>
              <a:rPr kumimoji="1" lang="en-US" altLang="ja-JP" dirty="0" smtClean="0"/>
            </a:br>
            <a:endParaRPr kumimoji="1" lang="en-US" altLang="ja-JP" dirty="0" smtClean="0"/>
          </a:p>
        </p:txBody>
      </p:sp>
      <p:sp>
        <p:nvSpPr>
          <p:cNvPr id="5" name="フリーフォーム 4"/>
          <p:cNvSpPr/>
          <p:nvPr/>
        </p:nvSpPr>
        <p:spPr bwMode="auto">
          <a:xfrm>
            <a:off x="682043" y="2273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 name="フリーフォーム 6"/>
          <p:cNvSpPr/>
          <p:nvPr/>
        </p:nvSpPr>
        <p:spPr bwMode="auto">
          <a:xfrm>
            <a:off x="1338822" y="235082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フリーフォーム 7"/>
          <p:cNvSpPr/>
          <p:nvPr/>
        </p:nvSpPr>
        <p:spPr bwMode="auto">
          <a:xfrm>
            <a:off x="1393758" y="17201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 name="フリーフォーム 9"/>
          <p:cNvSpPr/>
          <p:nvPr/>
        </p:nvSpPr>
        <p:spPr bwMode="auto">
          <a:xfrm>
            <a:off x="865190" y="279333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1512216" y="309590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1840739" y="222919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5" name="フリーフォーム 14"/>
          <p:cNvSpPr/>
          <p:nvPr/>
        </p:nvSpPr>
        <p:spPr bwMode="auto">
          <a:xfrm>
            <a:off x="1325723" y="276801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7" name="フリーフォーム 16"/>
          <p:cNvSpPr/>
          <p:nvPr/>
        </p:nvSpPr>
        <p:spPr bwMode="auto">
          <a:xfrm>
            <a:off x="1955235" y="2849437"/>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8" name="フリーフォーム 17"/>
          <p:cNvSpPr/>
          <p:nvPr/>
        </p:nvSpPr>
        <p:spPr bwMode="auto">
          <a:xfrm>
            <a:off x="1146204" y="199790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9" name="ドーナツ 18"/>
          <p:cNvSpPr/>
          <p:nvPr/>
        </p:nvSpPr>
        <p:spPr bwMode="auto">
          <a:xfrm>
            <a:off x="189783" y="1279307"/>
            <a:ext cx="2618694" cy="2605618"/>
          </a:xfrm>
          <a:prstGeom prst="donut">
            <a:avLst>
              <a:gd name="adj" fmla="val 4474"/>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4" name="フリーフォーム 13"/>
          <p:cNvSpPr/>
          <p:nvPr/>
        </p:nvSpPr>
        <p:spPr bwMode="auto">
          <a:xfrm>
            <a:off x="804595" y="175448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6" name="フリーフォーム 15"/>
          <p:cNvSpPr/>
          <p:nvPr/>
        </p:nvSpPr>
        <p:spPr bwMode="auto">
          <a:xfrm>
            <a:off x="1772333" y="174180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0" name="フリーフォーム 19"/>
          <p:cNvSpPr/>
          <p:nvPr/>
        </p:nvSpPr>
        <p:spPr bwMode="auto">
          <a:xfrm>
            <a:off x="2004654" y="2414864"/>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nvGrpSpPr>
          <p:cNvPr id="21" name="図形グループ 20"/>
          <p:cNvGrpSpPr/>
          <p:nvPr/>
        </p:nvGrpSpPr>
        <p:grpSpPr>
          <a:xfrm>
            <a:off x="267748" y="4252861"/>
            <a:ext cx="1227220" cy="1251284"/>
            <a:chOff x="4427623" y="2582779"/>
            <a:chExt cx="1227220" cy="1251284"/>
          </a:xfrm>
        </p:grpSpPr>
        <p:sp>
          <p:nvSpPr>
            <p:cNvPr id="22" name="フリーフォーム 21"/>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3" name="ドーナツ 22"/>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4" name="フリーフォーム 23"/>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5" name="フリーフォーム 24"/>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26" name="図形グループ 25"/>
          <p:cNvGrpSpPr/>
          <p:nvPr/>
        </p:nvGrpSpPr>
        <p:grpSpPr>
          <a:xfrm>
            <a:off x="628697" y="4602367"/>
            <a:ext cx="1227220" cy="1251284"/>
            <a:chOff x="4427623" y="2582779"/>
            <a:chExt cx="1227220" cy="1251284"/>
          </a:xfrm>
        </p:grpSpPr>
        <p:sp>
          <p:nvSpPr>
            <p:cNvPr id="27" name="フリーフォーム 26"/>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ドーナツ 27"/>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9" name="フリーフォーム 28"/>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0" name="フリーフォーム 29"/>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31" name="図形グループ 30"/>
          <p:cNvGrpSpPr/>
          <p:nvPr/>
        </p:nvGrpSpPr>
        <p:grpSpPr>
          <a:xfrm>
            <a:off x="1033758" y="5024529"/>
            <a:ext cx="1227220" cy="1251284"/>
            <a:chOff x="4427623" y="2582779"/>
            <a:chExt cx="1227220" cy="1251284"/>
          </a:xfrm>
        </p:grpSpPr>
        <p:sp>
          <p:nvSpPr>
            <p:cNvPr id="32" name="フリーフォーム 31"/>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ドーナツ 32"/>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5" name="フリーフォーム 34"/>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6" name="正方形/長方形 35"/>
          <p:cNvSpPr/>
          <p:nvPr/>
        </p:nvSpPr>
        <p:spPr bwMode="auto">
          <a:xfrm>
            <a:off x="138727" y="1125068"/>
            <a:ext cx="2739940" cy="2963042"/>
          </a:xfrm>
          <a:prstGeom prst="rect">
            <a:avLst/>
          </a:prstGeom>
          <a:noFill/>
          <a:ln w="5715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cxnSp>
        <p:nvCxnSpPr>
          <p:cNvPr id="6" name="直線コネクタ 5"/>
          <p:cNvCxnSpPr/>
          <p:nvPr/>
        </p:nvCxnSpPr>
        <p:spPr bwMode="auto">
          <a:xfrm>
            <a:off x="138727" y="4399472"/>
            <a:ext cx="2483703" cy="1690777"/>
          </a:xfrm>
          <a:prstGeom prst="line">
            <a:avLst/>
          </a:prstGeom>
          <a:blipFill dpi="0" rotWithShape="0">
            <a:blip r:embed="rId2"/>
            <a:srcRect/>
            <a:tile tx="0" ty="0" sx="100000" sy="100000" flip="none" algn="tl"/>
          </a:blip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1" name="直線コネクタ 10"/>
          <p:cNvCxnSpPr/>
          <p:nvPr/>
        </p:nvCxnSpPr>
        <p:spPr bwMode="auto">
          <a:xfrm flipV="1">
            <a:off x="267748" y="4385251"/>
            <a:ext cx="2320177" cy="1890562"/>
          </a:xfrm>
          <a:prstGeom prst="line">
            <a:avLst/>
          </a:prstGeom>
          <a:blipFill dpi="0" rotWithShape="0">
            <a:blip r:embed="rId2"/>
            <a:srcRect/>
            <a:tile tx="0" ty="0" sx="100000" sy="100000" flip="none" algn="tl"/>
          </a:blip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1287629944"/>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9076"/>
            <a:ext cx="9144000" cy="991043"/>
          </a:xfrm>
        </p:spPr>
        <p:txBody>
          <a:bodyPr/>
          <a:lstStyle/>
          <a:p>
            <a:pPr algn="ctr"/>
            <a:r>
              <a:rPr kumimoji="1" lang="en-US" altLang="ja-JP" sz="4000" dirty="0" smtClean="0"/>
              <a:t>Nexus</a:t>
            </a:r>
            <a:r>
              <a:rPr kumimoji="1" lang="ja-JP" altLang="en-US" sz="4000" dirty="0" smtClean="0"/>
              <a:t>スプリントレトロスペクティブ</a:t>
            </a:r>
            <a:endParaRPr kumimoji="1" lang="ja-JP" altLang="en-US" sz="4000" dirty="0"/>
          </a:p>
        </p:txBody>
      </p:sp>
      <p:grpSp>
        <p:nvGrpSpPr>
          <p:cNvPr id="39" name="図形グループ 38"/>
          <p:cNvGrpSpPr/>
          <p:nvPr/>
        </p:nvGrpSpPr>
        <p:grpSpPr>
          <a:xfrm>
            <a:off x="175759" y="2756545"/>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480559" y="312880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941769" y="3528213"/>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3" name="図形グループ 62"/>
          <p:cNvGrpSpPr/>
          <p:nvPr/>
        </p:nvGrpSpPr>
        <p:grpSpPr>
          <a:xfrm>
            <a:off x="651662" y="5029929"/>
            <a:ext cx="1227220" cy="1251284"/>
            <a:chOff x="794170" y="1720519"/>
            <a:chExt cx="1227220" cy="1251284"/>
          </a:xfrm>
        </p:grpSpPr>
        <p:sp>
          <p:nvSpPr>
            <p:cNvPr id="51" name="フリーフォーム 50"/>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2" name="ドーナツ 51"/>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1" name="フリーフォーム 60"/>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2" name="フリーフォーム 61"/>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569483" y="1194958"/>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56" name="コンテンツ プレースホルダー 2"/>
          <p:cNvSpPr>
            <a:spLocks noGrp="1"/>
          </p:cNvSpPr>
          <p:nvPr>
            <p:ph idx="1"/>
          </p:nvPr>
        </p:nvSpPr>
        <p:spPr>
          <a:xfrm>
            <a:off x="2421650" y="1340741"/>
            <a:ext cx="6512467" cy="5415657"/>
          </a:xfrm>
        </p:spPr>
        <p:txBody>
          <a:bodyPr/>
          <a:lstStyle/>
          <a:p>
            <a:r>
              <a:rPr lang="ja-JP" altLang="en-US" dirty="0" smtClean="0"/>
              <a:t>代表者</a:t>
            </a:r>
            <a:endParaRPr lang="en-US" altLang="ja-JP" dirty="0" smtClean="0"/>
          </a:p>
          <a:p>
            <a:pPr lvl="1"/>
            <a:r>
              <a:rPr lang="ja-JP" altLang="en-US" dirty="0" smtClean="0"/>
              <a:t>共通課題の特定</a:t>
            </a:r>
            <a:endParaRPr lang="en-US" altLang="ja-JP" dirty="0" smtClean="0"/>
          </a:p>
          <a:p>
            <a:endParaRPr lang="en-US" altLang="ja-JP" dirty="0" smtClean="0"/>
          </a:p>
          <a:p>
            <a:r>
              <a:rPr kumimoji="1" lang="ja-JP" altLang="en-US" dirty="0" smtClean="0"/>
              <a:t>各スクラムチーム</a:t>
            </a:r>
            <a:endParaRPr lang="en-US" altLang="ja-JP" dirty="0"/>
          </a:p>
          <a:p>
            <a:pPr lvl="1"/>
            <a:r>
              <a:rPr kumimoji="1" lang="ja-JP" altLang="en-US" dirty="0" smtClean="0"/>
              <a:t>個別に実施</a:t>
            </a:r>
            <a:endParaRPr lang="en-US" altLang="ja-JP" dirty="0"/>
          </a:p>
          <a:p>
            <a:pPr lvl="1"/>
            <a:endParaRPr kumimoji="1" lang="en-US" altLang="ja-JP" dirty="0" smtClean="0"/>
          </a:p>
          <a:p>
            <a:r>
              <a:rPr lang="ja-JP" altLang="en-US" dirty="0" smtClean="0"/>
              <a:t>代表者</a:t>
            </a:r>
            <a:endParaRPr lang="en-US" altLang="ja-JP" dirty="0" smtClean="0"/>
          </a:p>
          <a:p>
            <a:pPr lvl="1"/>
            <a:r>
              <a:rPr lang="ja-JP" altLang="en-US" dirty="0"/>
              <a:t>必要なアクションの見える化、追跡について合意する。</a:t>
            </a:r>
            <a:endParaRPr kumimoji="1" lang="ja-JP" altLang="en-US" dirty="0"/>
          </a:p>
        </p:txBody>
      </p:sp>
      <p:sp>
        <p:nvSpPr>
          <p:cNvPr id="29" name="フリーフォーム 28"/>
          <p:cNvSpPr/>
          <p:nvPr/>
        </p:nvSpPr>
        <p:spPr bwMode="auto">
          <a:xfrm>
            <a:off x="1225203" y="146856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0" name="フリーフォーム 29"/>
          <p:cNvSpPr/>
          <p:nvPr/>
        </p:nvSpPr>
        <p:spPr bwMode="auto">
          <a:xfrm>
            <a:off x="1378916" y="531066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617933089"/>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9076"/>
            <a:ext cx="9144000" cy="1430756"/>
          </a:xfrm>
        </p:spPr>
        <p:txBody>
          <a:bodyPr/>
          <a:lstStyle/>
          <a:p>
            <a:pPr algn="ctr"/>
            <a:r>
              <a:rPr kumimoji="1" lang="en-US" altLang="ja-JP" sz="4000" dirty="0" smtClean="0"/>
              <a:t>Nexus</a:t>
            </a:r>
            <a:r>
              <a:rPr kumimoji="1" lang="ja-JP" altLang="en-US" sz="4000" dirty="0" smtClean="0"/>
              <a:t>スプリントレトロスペクティブ</a:t>
            </a:r>
            <a:endParaRPr kumimoji="1" lang="ja-JP" altLang="en-US" sz="4000" dirty="0"/>
          </a:p>
        </p:txBody>
      </p:sp>
      <p:sp>
        <p:nvSpPr>
          <p:cNvPr id="3" name="コンテンツ プレースホルダー 2"/>
          <p:cNvSpPr>
            <a:spLocks noGrp="1"/>
          </p:cNvSpPr>
          <p:nvPr>
            <p:ph idx="1"/>
          </p:nvPr>
        </p:nvSpPr>
        <p:spPr>
          <a:xfrm>
            <a:off x="237509" y="1636295"/>
            <a:ext cx="8652159" cy="4947384"/>
          </a:xfrm>
        </p:spPr>
        <p:txBody>
          <a:bodyPr>
            <a:normAutofit/>
          </a:bodyPr>
          <a:lstStyle/>
          <a:p>
            <a:r>
              <a:rPr kumimoji="1" lang="ja-JP" altLang="en-US" dirty="0" smtClean="0"/>
              <a:t>全てのレトロスペクティブで扱うべき議題</a:t>
            </a:r>
            <a:endParaRPr kumimoji="1" lang="en-US" altLang="ja-JP" dirty="0" smtClean="0"/>
          </a:p>
          <a:p>
            <a:pPr lvl="1"/>
            <a:r>
              <a:rPr lang="ja-JP" altLang="en-US" dirty="0" smtClean="0"/>
              <a:t>完成していないものはあるか？</a:t>
            </a:r>
            <a:r>
              <a:rPr lang="en-US" altLang="ja-JP" dirty="0" smtClean="0"/>
              <a:t>Nexus</a:t>
            </a:r>
            <a:r>
              <a:rPr lang="ja-JP" altLang="en-US" dirty="0" smtClean="0"/>
              <a:t>は</a:t>
            </a:r>
            <a:r>
              <a:rPr lang="ja-JP" altLang="en-US" dirty="0" smtClean="0">
                <a:solidFill>
                  <a:srgbClr val="FF0000"/>
                </a:solidFill>
              </a:rPr>
              <a:t>技術負債</a:t>
            </a:r>
            <a:r>
              <a:rPr lang="ja-JP" altLang="en-US" dirty="0" smtClean="0"/>
              <a:t>を作り出していないか？</a:t>
            </a:r>
            <a:endParaRPr lang="en-US" altLang="ja-JP" dirty="0" smtClean="0"/>
          </a:p>
          <a:p>
            <a:pPr lvl="1"/>
            <a:r>
              <a:rPr lang="ja-JP" altLang="en-US" dirty="0" smtClean="0"/>
              <a:t>作成物（特にコード）は</a:t>
            </a:r>
            <a:r>
              <a:rPr lang="ja-JP" altLang="en-US" dirty="0"/>
              <a:t>、 （できれば毎日）</a:t>
            </a:r>
            <a:r>
              <a:rPr lang="ja-JP" altLang="en-US" dirty="0">
                <a:solidFill>
                  <a:srgbClr val="FF0000"/>
                </a:solidFill>
              </a:rPr>
              <a:t>頻繁に統合</a:t>
            </a:r>
            <a:r>
              <a:rPr lang="ja-JP" altLang="en-US" dirty="0" smtClean="0"/>
              <a:t>されているか？</a:t>
            </a:r>
            <a:endParaRPr lang="en-US" altLang="ja-JP" dirty="0" smtClean="0"/>
          </a:p>
          <a:p>
            <a:pPr lvl="1"/>
            <a:r>
              <a:rPr lang="ja-JP" altLang="en-US" dirty="0" smtClean="0">
                <a:solidFill>
                  <a:srgbClr val="FF0000"/>
                </a:solidFill>
              </a:rPr>
              <a:t>未解決の依存関係が蓄積</a:t>
            </a:r>
            <a:r>
              <a:rPr lang="ja-JP" altLang="en-US" dirty="0" smtClean="0"/>
              <a:t>されない程度に、頻繁にソフトウェアがビルド・テスト・デプロイされているか？</a:t>
            </a:r>
            <a:endParaRPr lang="en-US" altLang="ja-JP" dirty="0" smtClean="0"/>
          </a:p>
          <a:p>
            <a:pPr lvl="1"/>
            <a:endParaRPr kumimoji="1" lang="ja-JP" altLang="en-US" dirty="0"/>
          </a:p>
        </p:txBody>
      </p:sp>
    </p:spTree>
    <p:extLst>
      <p:ext uri="{BB962C8B-B14F-4D97-AF65-F5344CB8AC3E}">
        <p14:creationId xmlns:p14="http://schemas.microsoft.com/office/powerpoint/2010/main" val="1003757989"/>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リファインメント</a:t>
            </a:r>
            <a:endParaRPr kumimoji="1" lang="ja-JP" altLang="en-US" dirty="0"/>
          </a:p>
        </p:txBody>
      </p:sp>
      <p:sp>
        <p:nvSpPr>
          <p:cNvPr id="3" name="コンテンツ プレースホルダー 2"/>
          <p:cNvSpPr>
            <a:spLocks noGrp="1"/>
          </p:cNvSpPr>
          <p:nvPr>
            <p:ph idx="1"/>
          </p:nvPr>
        </p:nvSpPr>
        <p:spPr/>
        <p:txBody>
          <a:bodyPr>
            <a:normAutofit/>
          </a:bodyPr>
          <a:lstStyle/>
          <a:p>
            <a:pPr marL="503012" indent="-514350">
              <a:buFont typeface="+mj-lt"/>
              <a:buAutoNum type="arabicPeriod"/>
            </a:pPr>
            <a:r>
              <a:rPr lang="ja-JP" altLang="en-US" dirty="0" smtClean="0"/>
              <a:t>十分</a:t>
            </a:r>
            <a:r>
              <a:rPr lang="ja-JP" altLang="en-US" dirty="0"/>
              <a:t>に詳細</a:t>
            </a:r>
            <a:r>
              <a:rPr lang="ja-JP" altLang="en-US" dirty="0" smtClean="0"/>
              <a:t>になるまで分解する。</a:t>
            </a:r>
            <a:endParaRPr lang="en-US" altLang="ja-JP" dirty="0" smtClean="0"/>
          </a:p>
          <a:p>
            <a:pPr marL="577850" lvl="1" indent="-260350"/>
            <a:r>
              <a:rPr lang="ja-JP" altLang="en-US" dirty="0" smtClean="0"/>
              <a:t>担当するチームを予測するために必要になる。 </a:t>
            </a:r>
            <a:endParaRPr lang="en-US" altLang="ja-JP" dirty="0"/>
          </a:p>
          <a:p>
            <a:pPr marL="577850" lvl="1" indent="-260350"/>
            <a:endParaRPr lang="en-US" altLang="ja-JP" dirty="0"/>
          </a:p>
          <a:p>
            <a:pPr marL="503012" indent="-514350">
              <a:buFont typeface="+mj-lt"/>
              <a:buAutoNum type="arabicPeriod"/>
            </a:pPr>
            <a:r>
              <a:rPr lang="ja-JP" altLang="en-US" dirty="0" smtClean="0"/>
              <a:t>依存</a:t>
            </a:r>
            <a:r>
              <a:rPr lang="ja-JP" altLang="en-US" dirty="0"/>
              <a:t>関係を特定</a:t>
            </a:r>
            <a:r>
              <a:rPr lang="ja-JP" altLang="en-US" dirty="0" smtClean="0"/>
              <a:t>して見える</a:t>
            </a:r>
            <a:r>
              <a:rPr lang="ja-JP" altLang="en-US" dirty="0"/>
              <a:t>化する。</a:t>
            </a:r>
            <a:endParaRPr lang="en-US" altLang="ja-JP" sz="4000" dirty="0"/>
          </a:p>
          <a:p>
            <a:pPr lvl="1"/>
            <a:r>
              <a:rPr lang="ja-JP" altLang="en-US" dirty="0" smtClean="0"/>
              <a:t>作業順番</a:t>
            </a:r>
            <a:r>
              <a:rPr lang="ja-JP" altLang="en-US" dirty="0"/>
              <a:t>や割り当てを見直し、</a:t>
            </a:r>
            <a:r>
              <a:rPr lang="ja-JP" altLang="en-US" dirty="0" smtClean="0"/>
              <a:t>チーム間の依存</a:t>
            </a:r>
            <a:r>
              <a:rPr lang="ja-JP" altLang="en-US" dirty="0"/>
              <a:t>関係を最小化するために、</a:t>
            </a:r>
            <a:r>
              <a:rPr lang="ja-JP" altLang="en-US" dirty="0" smtClean="0"/>
              <a:t>これらの情報</a:t>
            </a:r>
            <a:r>
              <a:rPr lang="ja-JP" altLang="en-US" dirty="0"/>
              <a:t>が必要となる。 </a:t>
            </a:r>
          </a:p>
          <a:p>
            <a:pPr lvl="2"/>
            <a:endParaRPr lang="en-US" altLang="ja-JP" dirty="0"/>
          </a:p>
          <a:p>
            <a:pPr marL="750887" lvl="1" indent="-514350">
              <a:buFont typeface="+mj-lt"/>
              <a:buAutoNum type="arabicPeriod"/>
            </a:pPr>
            <a:endParaRPr lang="en-US" altLang="ja-JP" dirty="0"/>
          </a:p>
        </p:txBody>
      </p:sp>
    </p:spTree>
    <p:extLst>
      <p:ext uri="{BB962C8B-B14F-4D97-AF65-F5344CB8AC3E}">
        <p14:creationId xmlns:p14="http://schemas.microsoft.com/office/powerpoint/2010/main" val="1601494410"/>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3600" dirty="0" smtClean="0"/>
              <a:t>Nexus</a:t>
            </a:r>
            <a:r>
              <a:rPr kumimoji="1" lang="ja-JP" altLang="en-US" sz="3600" dirty="0" smtClean="0"/>
              <a:t>の作成物</a:t>
            </a:r>
            <a:endParaRPr kumimoji="1" lang="ja-JP" altLang="en-US" sz="3600"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512027326"/>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プロダクトバックログ</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全体で１つのプロダクトバックログ</a:t>
            </a:r>
            <a:endParaRPr lang="en-US" altLang="ja-JP" smtClean="0"/>
          </a:p>
          <a:p>
            <a:endParaRPr lang="en-US" altLang="ja-JP" dirty="0" smtClean="0"/>
          </a:p>
          <a:p>
            <a:r>
              <a:rPr lang="en-US" altLang="ja-JP" dirty="0" smtClean="0"/>
              <a:t>PBI</a:t>
            </a:r>
            <a:r>
              <a:rPr lang="ja-JP" altLang="en-US" dirty="0" smtClean="0"/>
              <a:t>が</a:t>
            </a:r>
            <a:r>
              <a:rPr kumimoji="1" lang="en-US" altLang="ja-JP" dirty="0" smtClean="0"/>
              <a:t>Nexus</a:t>
            </a:r>
            <a:r>
              <a:rPr kumimoji="1" lang="ja-JP" altLang="en-US" dirty="0" smtClean="0"/>
              <a:t>スプリントプランニングに向けて（</a:t>
            </a:r>
            <a:r>
              <a:rPr lang="en-US" altLang="ja-JP" dirty="0"/>
              <a:t>R</a:t>
            </a:r>
            <a:r>
              <a:rPr kumimoji="1" lang="en-US" altLang="ja-JP" dirty="0" smtClean="0"/>
              <a:t>eady</a:t>
            </a:r>
            <a:r>
              <a:rPr kumimoji="1" lang="ja-JP" altLang="en-US" dirty="0" smtClean="0"/>
              <a:t>）準備完了とは？</a:t>
            </a:r>
            <a:endParaRPr kumimoji="1" lang="en-US" altLang="ja-JP" dirty="0" smtClean="0"/>
          </a:p>
          <a:p>
            <a:pPr lvl="1"/>
            <a:r>
              <a:rPr kumimoji="1" lang="ja-JP" altLang="en-US" dirty="0" smtClean="0"/>
              <a:t>スクラムチームによって選択可能</a:t>
            </a:r>
            <a:endParaRPr kumimoji="1" lang="en-US" altLang="ja-JP" dirty="0" smtClean="0"/>
          </a:p>
          <a:p>
            <a:pPr lvl="1"/>
            <a:r>
              <a:rPr lang="ja-JP" altLang="en-US" dirty="0" smtClean="0"/>
              <a:t>依存関係は排除または最小化されている。</a:t>
            </a:r>
            <a:endParaRPr lang="en-US" altLang="ja-JP" dirty="0" smtClean="0"/>
          </a:p>
          <a:p>
            <a:pPr lvl="1"/>
            <a:r>
              <a:rPr kumimoji="1" lang="ja-JP" altLang="en-US" dirty="0" smtClean="0"/>
              <a:t>そのスクラムチームだけでプラクトバックログアイテムを完成できなければいけない。</a:t>
            </a:r>
            <a:endParaRPr kumimoji="1" lang="ja-JP" altLang="en-US" dirty="0"/>
          </a:p>
        </p:txBody>
      </p:sp>
    </p:spTree>
    <p:extLst>
      <p:ext uri="{BB962C8B-B14F-4D97-AF65-F5344CB8AC3E}">
        <p14:creationId xmlns:p14="http://schemas.microsoft.com/office/powerpoint/2010/main" val="1469273131"/>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スプリントバックログ</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kumimoji="1" lang="ja-JP" altLang="en-US" dirty="0" smtClean="0"/>
              <a:t>統合チームのスプリントバックログ</a:t>
            </a:r>
            <a:endParaRPr kumimoji="1" lang="en-US" altLang="ja-JP" dirty="0" smtClean="0"/>
          </a:p>
          <a:p>
            <a:pPr lvl="1"/>
            <a:r>
              <a:rPr kumimoji="1" lang="ja-JP" altLang="en-US" smtClean="0"/>
              <a:t>「</a:t>
            </a:r>
            <a:r>
              <a:rPr kumimoji="1" lang="ja-JP" altLang="en-US" dirty="0" smtClean="0"/>
              <a:t>スクラムチームのスプリントバックログにある全てのプロダクトバックログアイテムをまとめたものである。」</a:t>
            </a:r>
            <a:endParaRPr kumimoji="1" lang="en-US" altLang="ja-JP" dirty="0" smtClean="0"/>
          </a:p>
          <a:p>
            <a:r>
              <a:rPr lang="ja-JP" altLang="en-US" dirty="0" smtClean="0"/>
              <a:t>スプリントにおける依存関係や作業の流れを強調するために使用する。</a:t>
            </a:r>
            <a:endParaRPr lang="en-US" altLang="ja-JP" dirty="0" smtClean="0"/>
          </a:p>
          <a:p>
            <a:r>
              <a:rPr kumimoji="1" lang="ja-JP" altLang="en-US" dirty="0" smtClean="0"/>
              <a:t>少なくとも毎日更新する。</a:t>
            </a:r>
            <a:endParaRPr kumimoji="1" lang="ja-JP" altLang="en-US" dirty="0"/>
          </a:p>
        </p:txBody>
      </p:sp>
    </p:spTree>
    <p:extLst>
      <p:ext uri="{BB962C8B-B14F-4D97-AF65-F5344CB8AC3E}">
        <p14:creationId xmlns:p14="http://schemas.microsoft.com/office/powerpoint/2010/main" val="159055864"/>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238125" y="1168400"/>
            <a:ext cx="2444271" cy="5080000"/>
          </a:xfrm>
          <a:prstGeom prst="rect">
            <a:avLst/>
          </a:prstGeom>
        </p:spPr>
        <p:style>
          <a:lnRef idx="2">
            <a:schemeClr val="accent5"/>
          </a:lnRef>
          <a:fillRef idx="1">
            <a:schemeClr val="lt1"/>
          </a:fillRef>
          <a:effectRef idx="0">
            <a:schemeClr val="accent5"/>
          </a:effectRef>
          <a:fontRef idx="minor">
            <a:schemeClr val="dk1"/>
          </a:fontRef>
        </p:style>
        <p:txBody>
          <a:bodyPr wrap="none" rtlCol="0">
            <a:noAutofit/>
          </a:bodyPr>
          <a:lstStyle/>
          <a:p>
            <a:r>
              <a:rPr kumimoji="1" lang="ja-JP" altLang="en-US" smtClean="0"/>
              <a:t>プロダクトバックログ</a:t>
            </a:r>
            <a:endParaRPr kumimoji="1" lang="ja-JP" altLang="en-US" dirty="0"/>
          </a:p>
        </p:txBody>
      </p:sp>
      <p:sp>
        <p:nvSpPr>
          <p:cNvPr id="2" name="タイトル 1"/>
          <p:cNvSpPr>
            <a:spLocks noGrp="1"/>
          </p:cNvSpPr>
          <p:nvPr>
            <p:ph type="title"/>
          </p:nvPr>
        </p:nvSpPr>
        <p:spPr/>
        <p:txBody>
          <a:bodyPr/>
          <a:lstStyle/>
          <a:p>
            <a:r>
              <a:rPr lang="ja-JP" altLang="en-US" dirty="0" smtClean="0"/>
              <a:t>バックログとスプリントゴール</a:t>
            </a:r>
            <a:endParaRPr kumimoji="1" lang="ja-JP" altLang="en-US" dirty="0"/>
          </a:p>
        </p:txBody>
      </p:sp>
      <p:graphicFrame>
        <p:nvGraphicFramePr>
          <p:cNvPr id="4" name="表 3"/>
          <p:cNvGraphicFramePr>
            <a:graphicFrameLocks noGrp="1"/>
          </p:cNvGraphicFramePr>
          <p:nvPr>
            <p:extLst/>
          </p:nvPr>
        </p:nvGraphicFramePr>
        <p:xfrm>
          <a:off x="491067" y="2074341"/>
          <a:ext cx="1524000" cy="3960400"/>
        </p:xfrm>
        <a:graphic>
          <a:graphicData uri="http://schemas.openxmlformats.org/drawingml/2006/table">
            <a:tbl>
              <a:tblPr firstRow="1" bandRow="1">
                <a:tableStyleId>{5C22544A-7EE6-4342-B048-85BDC9FD1C3A}</a:tableStyleId>
              </a:tblPr>
              <a:tblGrid>
                <a:gridCol w="1524000"/>
              </a:tblGrid>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47525">
                <a:tc>
                  <a:txBody>
                    <a:bodyPr/>
                    <a:lstStyle/>
                    <a:p>
                      <a:endParaRPr kumimoji="1" lang="ja-JP" altLang="en-US"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6" name="テキスト ボックス 5"/>
          <p:cNvSpPr txBox="1"/>
          <p:nvPr/>
        </p:nvSpPr>
        <p:spPr>
          <a:xfrm>
            <a:off x="2933253" y="3222312"/>
            <a:ext cx="2492990" cy="2566898"/>
          </a:xfrm>
          <a:prstGeom prst="rect">
            <a:avLst/>
          </a:prstGeom>
        </p:spPr>
        <p:style>
          <a:lnRef idx="2">
            <a:schemeClr val="accent5"/>
          </a:lnRef>
          <a:fillRef idx="1">
            <a:schemeClr val="lt1"/>
          </a:fillRef>
          <a:effectRef idx="0">
            <a:schemeClr val="accent5"/>
          </a:effectRef>
          <a:fontRef idx="minor">
            <a:schemeClr val="dk1"/>
          </a:fontRef>
        </p:style>
        <p:txBody>
          <a:bodyPr wrap="none" rtlCol="0">
            <a:noAutofit/>
          </a:bodyPr>
          <a:lstStyle/>
          <a:p>
            <a:r>
              <a:rPr kumimoji="1" lang="en-US" altLang="ja-JP" dirty="0" smtClean="0">
                <a:latin typeface="HGMaruGothicMPRO" charset="-128"/>
                <a:ea typeface="HGMaruGothicMPRO" charset="-128"/>
                <a:cs typeface="HGMaruGothicMPRO" charset="-128"/>
              </a:rPr>
              <a:t>Nexus</a:t>
            </a:r>
          </a:p>
          <a:p>
            <a:r>
              <a:rPr kumimoji="1" lang="ja-JP" altLang="en-US" dirty="0" smtClean="0">
                <a:latin typeface="HGMaruGothicMPRO" charset="-128"/>
                <a:ea typeface="HGMaruGothicMPRO" charset="-128"/>
                <a:cs typeface="HGMaruGothicMPRO" charset="-128"/>
              </a:rPr>
              <a:t>スプリントバックログ</a:t>
            </a:r>
            <a:endParaRPr kumimoji="1" lang="ja-JP" altLang="en-US" dirty="0">
              <a:latin typeface="HGMaruGothicMPRO" charset="-128"/>
              <a:ea typeface="HGMaruGothicMPRO" charset="-128"/>
              <a:cs typeface="HGMaruGothicMPRO" charset="-128"/>
            </a:endParaRPr>
          </a:p>
        </p:txBody>
      </p:sp>
      <p:graphicFrame>
        <p:nvGraphicFramePr>
          <p:cNvPr id="7" name="表 6"/>
          <p:cNvGraphicFramePr>
            <a:graphicFrameLocks noGrp="1"/>
          </p:cNvGraphicFramePr>
          <p:nvPr>
            <p:extLst/>
          </p:nvPr>
        </p:nvGraphicFramePr>
        <p:xfrm>
          <a:off x="3127420" y="4094385"/>
          <a:ext cx="1524000" cy="1237625"/>
        </p:xfrm>
        <a:graphic>
          <a:graphicData uri="http://schemas.openxmlformats.org/drawingml/2006/table">
            <a:tbl>
              <a:tblPr firstRow="1" bandRow="1">
                <a:tableStyleId>{5C22544A-7EE6-4342-B048-85BDC9FD1C3A}</a:tableStyleId>
              </a:tblPr>
              <a:tblGrid>
                <a:gridCol w="1524000"/>
              </a:tblGrid>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bl>
          </a:graphicData>
        </a:graphic>
      </p:graphicFrame>
      <p:sp>
        <p:nvSpPr>
          <p:cNvPr id="8" name="テキスト ボックス 7"/>
          <p:cNvSpPr txBox="1"/>
          <p:nvPr/>
        </p:nvSpPr>
        <p:spPr>
          <a:xfrm>
            <a:off x="2947494" y="1667833"/>
            <a:ext cx="2492990" cy="618984"/>
          </a:xfrm>
          <a:prstGeom prst="rect">
            <a:avLst/>
          </a:prstGeom>
        </p:spPr>
        <p:style>
          <a:lnRef idx="2">
            <a:schemeClr val="accent5"/>
          </a:lnRef>
          <a:fillRef idx="1">
            <a:schemeClr val="lt1"/>
          </a:fillRef>
          <a:effectRef idx="0">
            <a:schemeClr val="accent5"/>
          </a:effectRef>
          <a:fontRef idx="minor">
            <a:schemeClr val="dk1"/>
          </a:fontRef>
        </p:style>
        <p:txBody>
          <a:bodyPr wrap="none" rtlCol="0">
            <a:noAutofit/>
          </a:bodyPr>
          <a:lstStyle/>
          <a:p>
            <a:r>
              <a:rPr kumimoji="1" lang="en-US" altLang="ja-JP" dirty="0" smtClean="0">
                <a:latin typeface="HGMaruGothicMPRO" charset="-128"/>
                <a:ea typeface="HGMaruGothicMPRO" charset="-128"/>
                <a:cs typeface="HGMaruGothicMPRO" charset="-128"/>
              </a:rPr>
              <a:t>Nexus</a:t>
            </a:r>
          </a:p>
          <a:p>
            <a:r>
              <a:rPr kumimoji="1" lang="ja-JP" altLang="en-US" dirty="0"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6" name="テキスト ボックス 15"/>
          <p:cNvSpPr txBox="1"/>
          <p:nvPr/>
        </p:nvSpPr>
        <p:spPr>
          <a:xfrm>
            <a:off x="6464743" y="1963702"/>
            <a:ext cx="2492990" cy="618983"/>
          </a:xfrm>
          <a:prstGeom prst="rect">
            <a:avLst/>
          </a:prstGeom>
        </p:spPr>
        <p:style>
          <a:lnRef idx="2">
            <a:schemeClr val="accent1"/>
          </a:lnRef>
          <a:fillRef idx="1">
            <a:schemeClr val="lt1"/>
          </a:fillRef>
          <a:effectRef idx="0">
            <a:schemeClr val="accent1"/>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7" name="テキスト ボックス 16"/>
          <p:cNvSpPr txBox="1"/>
          <p:nvPr/>
        </p:nvSpPr>
        <p:spPr>
          <a:xfrm>
            <a:off x="6319651" y="1821712"/>
            <a:ext cx="2492990" cy="618983"/>
          </a:xfrm>
          <a:prstGeom prst="rect">
            <a:avLst/>
          </a:prstGeom>
        </p:spPr>
        <p:style>
          <a:lnRef idx="2">
            <a:schemeClr val="accent6"/>
          </a:lnRef>
          <a:fillRef idx="1">
            <a:schemeClr val="lt1"/>
          </a:fillRef>
          <a:effectRef idx="0">
            <a:schemeClr val="accent6"/>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8" name="テキスト ボックス 17"/>
          <p:cNvSpPr txBox="1"/>
          <p:nvPr/>
        </p:nvSpPr>
        <p:spPr>
          <a:xfrm>
            <a:off x="6234249" y="1706046"/>
            <a:ext cx="2492990" cy="618983"/>
          </a:xfrm>
          <a:prstGeom prst="rect">
            <a:avLst/>
          </a:prstGeom>
        </p:spPr>
        <p:style>
          <a:lnRef idx="2">
            <a:schemeClr val="accent3"/>
          </a:lnRef>
          <a:fillRef idx="1">
            <a:schemeClr val="lt1"/>
          </a:fillRef>
          <a:effectRef idx="0">
            <a:schemeClr val="accent3"/>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9" name="テキスト ボックス 18"/>
          <p:cNvSpPr txBox="1"/>
          <p:nvPr/>
        </p:nvSpPr>
        <p:spPr>
          <a:xfrm>
            <a:off x="6139956" y="1536585"/>
            <a:ext cx="2492990" cy="618983"/>
          </a:xfrm>
          <a:prstGeom prst="rect">
            <a:avLst/>
          </a:prstGeom>
        </p:spPr>
        <p:style>
          <a:lnRef idx="2">
            <a:schemeClr val="accent2"/>
          </a:lnRef>
          <a:fillRef idx="1">
            <a:schemeClr val="lt1"/>
          </a:fillRef>
          <a:effectRef idx="0">
            <a:schemeClr val="accent2"/>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0" name="テキスト ボックス 19"/>
          <p:cNvSpPr txBox="1"/>
          <p:nvPr/>
        </p:nvSpPr>
        <p:spPr>
          <a:xfrm>
            <a:off x="6443662" y="3598499"/>
            <a:ext cx="2492990" cy="2522457"/>
          </a:xfrm>
          <a:prstGeom prst="rect">
            <a:avLst/>
          </a:prstGeom>
        </p:spPr>
        <p:style>
          <a:lnRef idx="2">
            <a:schemeClr val="accent1"/>
          </a:lnRef>
          <a:fillRef idx="1">
            <a:schemeClr val="lt1"/>
          </a:fillRef>
          <a:effectRef idx="0">
            <a:schemeClr val="accent1"/>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1" name="テキスト ボックス 20"/>
          <p:cNvSpPr txBox="1"/>
          <p:nvPr/>
        </p:nvSpPr>
        <p:spPr>
          <a:xfrm>
            <a:off x="6298570" y="3456509"/>
            <a:ext cx="2492990" cy="2522457"/>
          </a:xfrm>
          <a:prstGeom prst="rect">
            <a:avLst/>
          </a:prstGeom>
        </p:spPr>
        <p:style>
          <a:lnRef idx="2">
            <a:schemeClr val="accent6"/>
          </a:lnRef>
          <a:fillRef idx="1">
            <a:schemeClr val="lt1"/>
          </a:fillRef>
          <a:effectRef idx="0">
            <a:schemeClr val="accent6"/>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2" name="テキスト ボックス 21"/>
          <p:cNvSpPr txBox="1"/>
          <p:nvPr/>
        </p:nvSpPr>
        <p:spPr>
          <a:xfrm>
            <a:off x="6213168" y="3340843"/>
            <a:ext cx="2492990" cy="2522457"/>
          </a:xfrm>
          <a:prstGeom prst="rect">
            <a:avLst/>
          </a:prstGeom>
        </p:spPr>
        <p:style>
          <a:lnRef idx="2">
            <a:schemeClr val="accent3"/>
          </a:lnRef>
          <a:fillRef idx="1">
            <a:schemeClr val="lt1"/>
          </a:fillRef>
          <a:effectRef idx="0">
            <a:schemeClr val="accent3"/>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3" name="テキスト ボックス 22"/>
          <p:cNvSpPr txBox="1"/>
          <p:nvPr/>
        </p:nvSpPr>
        <p:spPr>
          <a:xfrm>
            <a:off x="6118875" y="3171382"/>
            <a:ext cx="2492990" cy="2522457"/>
          </a:xfrm>
          <a:prstGeom prst="rect">
            <a:avLst/>
          </a:prstGeom>
        </p:spPr>
        <p:style>
          <a:lnRef idx="2">
            <a:schemeClr val="accent2"/>
          </a:lnRef>
          <a:fillRef idx="1">
            <a:schemeClr val="lt1"/>
          </a:fillRef>
          <a:effectRef idx="0">
            <a:schemeClr val="accent2"/>
          </a:effectRef>
          <a:fontRef idx="minor">
            <a:schemeClr val="dk1"/>
          </a:fontRef>
        </p:style>
        <p:txBody>
          <a:bodyPr wrap="none" rtlCol="0">
            <a:noAutofit/>
          </a:bodyPr>
          <a:lstStyle/>
          <a:p>
            <a:r>
              <a:rPr kumimoji="1" lang="ja-JP" altLang="en-US" dirty="0" smtClean="0">
                <a:latin typeface="HGMaruGothicMPRO" charset="-128"/>
                <a:ea typeface="HGMaruGothicMPRO" charset="-128"/>
                <a:cs typeface="HGMaruGothicMPRO" charset="-128"/>
              </a:rPr>
              <a:t>スプリントバックログ</a:t>
            </a:r>
            <a:endParaRPr kumimoji="1" lang="ja-JP" altLang="en-US" dirty="0">
              <a:latin typeface="HGMaruGothicMPRO" charset="-128"/>
              <a:ea typeface="HGMaruGothicMPRO" charset="-128"/>
              <a:cs typeface="HGMaruGothicMPRO" charset="-128"/>
            </a:endParaRPr>
          </a:p>
        </p:txBody>
      </p:sp>
      <p:graphicFrame>
        <p:nvGraphicFramePr>
          <p:cNvPr id="12" name="表 11"/>
          <p:cNvGraphicFramePr>
            <a:graphicFrameLocks noGrp="1"/>
          </p:cNvGraphicFramePr>
          <p:nvPr>
            <p:extLst/>
          </p:nvPr>
        </p:nvGraphicFramePr>
        <p:xfrm>
          <a:off x="6570359" y="3871248"/>
          <a:ext cx="1524000" cy="1237625"/>
        </p:xfrm>
        <a:graphic>
          <a:graphicData uri="http://schemas.openxmlformats.org/drawingml/2006/table">
            <a:tbl>
              <a:tblPr firstRow="1" bandRow="1">
                <a:tableStyleId>{5C22544A-7EE6-4342-B048-85BDC9FD1C3A}</a:tableStyleId>
              </a:tblPr>
              <a:tblGrid>
                <a:gridCol w="1524000"/>
              </a:tblGrid>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bl>
          </a:graphicData>
        </a:graphic>
      </p:graphicFrame>
      <p:sp>
        <p:nvSpPr>
          <p:cNvPr id="26" name="左中かっこ 25"/>
          <p:cNvSpPr/>
          <p:nvPr/>
        </p:nvSpPr>
        <p:spPr bwMode="auto">
          <a:xfrm>
            <a:off x="5559015" y="1388533"/>
            <a:ext cx="497010" cy="1120379"/>
          </a:xfrm>
          <a:prstGeom prst="leftBrace">
            <a:avLst/>
          </a:prstGeom>
          <a:noFill/>
          <a:ln w="254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左中かっこ 26"/>
          <p:cNvSpPr/>
          <p:nvPr/>
        </p:nvSpPr>
        <p:spPr bwMode="auto">
          <a:xfrm>
            <a:off x="5536463" y="2910625"/>
            <a:ext cx="497010" cy="3337775"/>
          </a:xfrm>
          <a:prstGeom prst="leftBrace">
            <a:avLst/>
          </a:prstGeom>
          <a:noFill/>
          <a:ln w="254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cxnSp>
        <p:nvCxnSpPr>
          <p:cNvPr id="29" name="直線コネクタ 28"/>
          <p:cNvCxnSpPr/>
          <p:nvPr/>
        </p:nvCxnSpPr>
        <p:spPr bwMode="auto">
          <a:xfrm>
            <a:off x="2015067" y="2070903"/>
            <a:ext cx="1112353" cy="2023482"/>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1" name="直線コネクタ 30"/>
          <p:cNvCxnSpPr/>
          <p:nvPr/>
        </p:nvCxnSpPr>
        <p:spPr bwMode="auto">
          <a:xfrm>
            <a:off x="2015067" y="3337978"/>
            <a:ext cx="1112353" cy="1994032"/>
          </a:xfrm>
          <a:prstGeom prst="line">
            <a:avLst/>
          </a:prstGeom>
          <a:blipFill dpi="0" rotWithShape="0">
            <a:blip r:embed="rId2"/>
            <a:srcRect/>
            <a:tile tx="0" ty="0" sx="100000" sy="100000" flip="none" algn="tl"/>
          </a:blipFill>
          <a:ln w="127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4" name="直線コネクタ 33"/>
          <p:cNvCxnSpPr/>
          <p:nvPr/>
        </p:nvCxnSpPr>
        <p:spPr bwMode="auto">
          <a:xfrm flipV="1">
            <a:off x="4651420" y="5108873"/>
            <a:ext cx="1918939" cy="223138"/>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5" name="直線コネクタ 34"/>
          <p:cNvCxnSpPr/>
          <p:nvPr/>
        </p:nvCxnSpPr>
        <p:spPr bwMode="auto">
          <a:xfrm flipV="1">
            <a:off x="4651420" y="3871249"/>
            <a:ext cx="1918939" cy="971684"/>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4583110"/>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統合インクリメント</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完了した</a:t>
            </a:r>
            <a:r>
              <a:rPr kumimoji="1" lang="ja-JP" altLang="en-US" dirty="0" smtClean="0"/>
              <a:t>「統合された作業」すべての総和である。</a:t>
            </a:r>
            <a:endParaRPr kumimoji="1" lang="en-US" altLang="ja-JP" dirty="0" smtClean="0"/>
          </a:p>
          <a:p>
            <a:r>
              <a:rPr lang="ja-JP" altLang="en-US" dirty="0" smtClean="0"/>
              <a:t>利用可能でリリース判断可能なものでなければいけない。</a:t>
            </a:r>
            <a:endParaRPr lang="en-US" altLang="ja-JP" dirty="0" smtClean="0"/>
          </a:p>
          <a:p>
            <a:r>
              <a:rPr kumimoji="1" lang="ja-JP" altLang="en-US" dirty="0" smtClean="0"/>
              <a:t>「完成」の定義を満たしていなければいけない。</a:t>
            </a:r>
            <a:endParaRPr kumimoji="1" lang="en-US" altLang="ja-JP" dirty="0" smtClean="0"/>
          </a:p>
          <a:p>
            <a:r>
              <a:rPr lang="en-US" altLang="ja-JP" dirty="0" smtClean="0"/>
              <a:t>Nexus</a:t>
            </a:r>
            <a:r>
              <a:rPr lang="ja-JP" altLang="en-US" dirty="0" smtClean="0"/>
              <a:t>スプリントレビューで検査する。</a:t>
            </a:r>
            <a:endParaRPr kumimoji="1" lang="en-US" altLang="ja-JP" dirty="0" smtClean="0"/>
          </a:p>
        </p:txBody>
      </p:sp>
    </p:spTree>
    <p:extLst>
      <p:ext uri="{BB962C8B-B14F-4D97-AF65-F5344CB8AC3E}">
        <p14:creationId xmlns:p14="http://schemas.microsoft.com/office/powerpoint/2010/main" val="1782249380"/>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作成物の透明性</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技術的負債が許容不可能になる前に、依存関係を検出および解消しなければいけない。</a:t>
            </a:r>
            <a:endParaRPr kumimoji="1" lang="en-US" altLang="ja-JP" dirty="0" smtClean="0"/>
          </a:p>
          <a:p>
            <a:r>
              <a:rPr lang="ja-JP" altLang="en-US" dirty="0" smtClean="0"/>
              <a:t>許容不可能な技術的負債かどうかは、結合する時にはじめてわかる。</a:t>
            </a:r>
            <a:endParaRPr kumimoji="1" lang="ja-JP" altLang="en-US" dirty="0"/>
          </a:p>
        </p:txBody>
      </p:sp>
    </p:spTree>
    <p:extLst>
      <p:ext uri="{BB962C8B-B14F-4D97-AF65-F5344CB8AC3E}">
        <p14:creationId xmlns:p14="http://schemas.microsoft.com/office/powerpoint/2010/main" val="1163421304"/>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「スクラムガイド」より</a:t>
            </a:r>
            <a:endParaRPr kumimoji="1" lang="ja-JP" altLang="en-US" dirty="0"/>
          </a:p>
        </p:txBody>
      </p:sp>
      <p:sp>
        <p:nvSpPr>
          <p:cNvPr id="3" name="コンテンツ プレースホルダー 2"/>
          <p:cNvSpPr>
            <a:spLocks noGrp="1"/>
          </p:cNvSpPr>
          <p:nvPr>
            <p:ph idx="1"/>
          </p:nvPr>
        </p:nvSpPr>
        <p:spPr/>
        <p:style>
          <a:lnRef idx="2">
            <a:schemeClr val="accent5"/>
          </a:lnRef>
          <a:fillRef idx="1">
            <a:schemeClr val="lt1"/>
          </a:fillRef>
          <a:effectRef idx="0">
            <a:schemeClr val="accent5"/>
          </a:effectRef>
          <a:fontRef idx="minor">
            <a:schemeClr val="dk1"/>
          </a:fontRef>
        </p:style>
        <p:txBody>
          <a:bodyPr>
            <a:normAutofit/>
          </a:bodyPr>
          <a:lstStyle/>
          <a:p>
            <a:pPr marL="0" indent="0">
              <a:buNone/>
            </a:pPr>
            <a:r>
              <a:rPr lang="ja-JP" altLang="en-US" sz="4000" dirty="0"/>
              <a:t>「複数のスクラムチームが同じプロダクトの作業をすることがよくある。そうした場合、プロダクト</a:t>
            </a:r>
            <a:r>
              <a:rPr lang="ja-JP" altLang="en-US" sz="4000" dirty="0" smtClean="0"/>
              <a:t>の作業</a:t>
            </a:r>
            <a:r>
              <a:rPr lang="ja-JP" altLang="en-US" sz="4000" dirty="0"/>
              <a:t>は</a:t>
            </a:r>
            <a:r>
              <a:rPr lang="en-US" altLang="ja-JP" sz="4000" dirty="0">
                <a:solidFill>
                  <a:srgbClr val="FF0000"/>
                </a:solidFill>
              </a:rPr>
              <a:t>1</a:t>
            </a:r>
            <a:r>
              <a:rPr lang="ja-JP" altLang="en-US" sz="4000" dirty="0">
                <a:solidFill>
                  <a:srgbClr val="FF0000"/>
                </a:solidFill>
              </a:rPr>
              <a:t>つのプロダクトバックログ</a:t>
            </a:r>
            <a:r>
              <a:rPr lang="ja-JP" altLang="en-US" sz="4000" dirty="0"/>
              <a:t>に記述する。また、アイテムを</a:t>
            </a:r>
            <a:r>
              <a:rPr lang="ja-JP" altLang="en-US" sz="4000" dirty="0">
                <a:solidFill>
                  <a:srgbClr val="FF0000"/>
                </a:solidFill>
              </a:rPr>
              <a:t>グループにまとめる属性</a:t>
            </a:r>
            <a:r>
              <a:rPr lang="ja-JP" altLang="en-US" sz="4000" dirty="0"/>
              <a:t>を</a:t>
            </a:r>
            <a:r>
              <a:rPr lang="ja-JP" altLang="en-US" sz="4000" dirty="0" smtClean="0"/>
              <a:t>プロダクトバックログ</a:t>
            </a:r>
            <a:r>
              <a:rPr lang="ja-JP" altLang="en-US" sz="4000" dirty="0"/>
              <a:t>に追加する。</a:t>
            </a:r>
            <a:r>
              <a:rPr lang="ja-JP" altLang="en-US" sz="4000" dirty="0" smtClean="0"/>
              <a:t>」</a:t>
            </a:r>
            <a:endParaRPr lang="en-US" altLang="ja-JP" sz="4000" dirty="0" smtClean="0"/>
          </a:p>
        </p:txBody>
      </p:sp>
      <p:sp>
        <p:nvSpPr>
          <p:cNvPr id="4" name="正方形/長方形 3"/>
          <p:cNvSpPr/>
          <p:nvPr/>
        </p:nvSpPr>
        <p:spPr bwMode="auto">
          <a:xfrm rot="503130">
            <a:off x="578184" y="2975601"/>
            <a:ext cx="7970808" cy="1449330"/>
          </a:xfrm>
          <a:prstGeom prst="rect">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4200" b="0" i="0" u="none" strike="noStrike" cap="none" normalizeH="0" baseline="0" smtClean="0">
                <a:ln>
                  <a:noFill/>
                </a:ln>
                <a:solidFill>
                  <a:schemeClr val="bg1"/>
                </a:solidFill>
                <a:effectLst/>
                <a:latin typeface="HGMaruGothicMPRO" charset="-128"/>
                <a:ea typeface="HGMaruGothicMPRO" charset="-128"/>
                <a:cs typeface="HGMaruGothicMPRO" charset="-128"/>
                <a:sym typeface="ヒラギノ角ゴ Pro W3" charset="0"/>
              </a:rPr>
              <a:t>自分</a:t>
            </a:r>
            <a:r>
              <a:rPr kumimoji="0" lang="ja-JP" altLang="en-US" sz="4200" b="0" i="0" u="none" strike="noStrike" cap="none" normalizeH="0" baseline="0" dirty="0" smtClean="0">
                <a:ln>
                  <a:noFill/>
                </a:ln>
                <a:solidFill>
                  <a:schemeClr val="bg1"/>
                </a:solidFill>
                <a:effectLst/>
                <a:latin typeface="HGMaruGothicMPRO" charset="-128"/>
                <a:ea typeface="HGMaruGothicMPRO" charset="-128"/>
                <a:cs typeface="HGMaruGothicMPRO" charset="-128"/>
                <a:sym typeface="ヒラギノ角ゴ Pro W3" charset="0"/>
              </a:rPr>
              <a:t>で考えながらやってる？</a:t>
            </a:r>
            <a:endParaRPr kumimoji="0" lang="ja-JP" altLang="en-US" sz="4200" b="0" i="0" u="none" strike="noStrike" cap="none" normalizeH="0" baseline="0" dirty="0">
              <a:ln>
                <a:noFill/>
              </a:ln>
              <a:solidFill>
                <a:schemeClr val="bg1"/>
              </a:solidFill>
              <a:effectLst/>
              <a:latin typeface="HGMaruGothicMPRO" charset="-128"/>
              <a:ea typeface="HGMaruGothicMPRO" charset="-128"/>
              <a:cs typeface="HGMaruGothicMPRO" charset="-128"/>
              <a:sym typeface="ヒラギノ角ゴ Pro W3" charset="0"/>
            </a:endParaRPr>
          </a:p>
        </p:txBody>
      </p:sp>
    </p:spTree>
    <p:extLst>
      <p:ext uri="{BB962C8B-B14F-4D97-AF65-F5344CB8AC3E}">
        <p14:creationId xmlns:p14="http://schemas.microsoft.com/office/powerpoint/2010/main" val="248188992"/>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「完成」の定義</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kumimoji="1" lang="ja-JP" altLang="en-US" dirty="0" smtClean="0"/>
              <a:t>統合チームは「完成」の定義に実行責任を持つ。</a:t>
            </a:r>
            <a:endParaRPr kumimoji="1" lang="en-US" altLang="ja-JP" dirty="0" smtClean="0"/>
          </a:p>
          <a:p>
            <a:r>
              <a:rPr lang="ja-JP" altLang="en-US" dirty="0" smtClean="0"/>
              <a:t>チーム独自の「完成」の定義は、インクリメントの完成の定義より緩い基準を適用してはいけない。</a:t>
            </a:r>
            <a:endParaRPr kumimoji="1" lang="ja-JP" altLang="en-US" dirty="0"/>
          </a:p>
        </p:txBody>
      </p:sp>
    </p:spTree>
    <p:extLst>
      <p:ext uri="{BB962C8B-B14F-4D97-AF65-F5344CB8AC3E}">
        <p14:creationId xmlns:p14="http://schemas.microsoft.com/office/powerpoint/2010/main" val="783250393"/>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6000" dirty="0"/>
              <a:t>Nexus</a:t>
            </a:r>
            <a:r>
              <a:rPr lang="ja-JP" altLang="en-US" sz="6000" dirty="0"/>
              <a:t>について質問等</a:t>
            </a:r>
            <a:endParaRPr kumimoji="1" lang="ja-JP" altLang="en-US" sz="6000" dirty="0"/>
          </a:p>
        </p:txBody>
      </p:sp>
    </p:spTree>
    <p:extLst>
      <p:ext uri="{BB962C8B-B14F-4D97-AF65-F5344CB8AC3E}">
        <p14:creationId xmlns:p14="http://schemas.microsoft.com/office/powerpoint/2010/main" val="201777235"/>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954061" y="6338356"/>
            <a:ext cx="5436360" cy="369332"/>
          </a:xfrm>
          <a:prstGeom prst="rect">
            <a:avLst/>
          </a:prstGeom>
          <a:noFill/>
        </p:spPr>
        <p:txBody>
          <a:bodyPr wrap="none" rtlCol="0">
            <a:spAutoFit/>
          </a:bodyPr>
          <a:lstStyle/>
          <a:p>
            <a:r>
              <a:rPr kumimoji="1" lang="ja-JP" altLang="en-US" dirty="0" smtClean="0"/>
              <a:t>出典：</a:t>
            </a:r>
            <a:r>
              <a:rPr lang="en-US" altLang="ja-JP" dirty="0" smtClean="0"/>
              <a:t>9TH </a:t>
            </a:r>
            <a:r>
              <a:rPr lang="en-US" altLang="ja-JP" dirty="0"/>
              <a:t>ANNUAL State of Agile™ </a:t>
            </a:r>
            <a:r>
              <a:rPr lang="en-US" altLang="ja-JP" dirty="0" smtClean="0"/>
              <a:t>Survey (Version one)</a:t>
            </a:r>
            <a:endParaRPr kumimoji="1" lang="ja-JP" altLang="en-US" dirty="0"/>
          </a:p>
        </p:txBody>
      </p:sp>
      <p:sp>
        <p:nvSpPr>
          <p:cNvPr id="2" name="タイトル 1"/>
          <p:cNvSpPr>
            <a:spLocks noGrp="1"/>
          </p:cNvSpPr>
          <p:nvPr>
            <p:ph type="title"/>
          </p:nvPr>
        </p:nvSpPr>
        <p:spPr/>
        <p:txBody>
          <a:bodyPr>
            <a:normAutofit/>
          </a:bodyPr>
          <a:lstStyle/>
          <a:p>
            <a:r>
              <a:rPr lang="ja-JP" altLang="en-US" sz="4000" dirty="0" smtClean="0"/>
              <a:t>使われているスケール手法の割合</a:t>
            </a:r>
            <a:endParaRPr kumimoji="1" lang="ja-JP" altLang="en-US" sz="4000" dirty="0"/>
          </a:p>
        </p:txBody>
      </p:sp>
      <p:graphicFrame>
        <p:nvGraphicFramePr>
          <p:cNvPr id="6" name="表 5"/>
          <p:cNvGraphicFramePr>
            <a:graphicFrameLocks noGrp="1"/>
          </p:cNvGraphicFramePr>
          <p:nvPr>
            <p:extLst>
              <p:ext uri="{D42A27DB-BD31-4B8C-83A1-F6EECF244321}">
                <p14:modId xmlns:p14="http://schemas.microsoft.com/office/powerpoint/2010/main" val="1811542496"/>
              </p:ext>
            </p:extLst>
          </p:nvPr>
        </p:nvGraphicFramePr>
        <p:xfrm>
          <a:off x="1639035" y="1190382"/>
          <a:ext cx="7078436" cy="3108960"/>
        </p:xfrm>
        <a:graphic>
          <a:graphicData uri="http://schemas.openxmlformats.org/drawingml/2006/table">
            <a:tbl>
              <a:tblPr bandRow="1">
                <a:tableStyleId>{793D81CF-94F2-401A-BA57-92F5A7B2D0C5}</a:tableStyleId>
              </a:tblPr>
              <a:tblGrid>
                <a:gridCol w="5010768"/>
                <a:gridCol w="2067668"/>
              </a:tblGrid>
              <a:tr h="438400">
                <a:tc>
                  <a:txBody>
                    <a:bodyPr/>
                    <a:lstStyle/>
                    <a:p>
                      <a:pPr algn="r"/>
                      <a:r>
                        <a:rPr kumimoji="1" lang="en-US" altLang="ja-JP" sz="2800" dirty="0" smtClean="0"/>
                        <a:t>Scrum /</a:t>
                      </a:r>
                      <a:r>
                        <a:rPr kumimoji="1" lang="en-US" altLang="ja-JP" sz="2800" baseline="0" dirty="0" smtClean="0"/>
                        <a:t> Scrum of Scrum</a:t>
                      </a:r>
                      <a:endParaRPr kumimoji="1" lang="ja-JP" altLang="en-US" sz="2800" dirty="0"/>
                    </a:p>
                  </a:txBody>
                  <a:tcPr/>
                </a:tc>
                <a:tc>
                  <a:txBody>
                    <a:bodyPr/>
                    <a:lstStyle/>
                    <a:p>
                      <a:pPr algn="r"/>
                      <a:r>
                        <a:rPr kumimoji="1" lang="en-US" altLang="ja-JP" sz="2800" dirty="0" smtClean="0"/>
                        <a:t>69%</a:t>
                      </a:r>
                      <a:endParaRPr kumimoji="1" lang="ja-JP" altLang="en-US" sz="2800" dirty="0"/>
                    </a:p>
                  </a:txBody>
                  <a:tcPr/>
                </a:tc>
              </a:tr>
              <a:tr h="370840">
                <a:tc>
                  <a:txBody>
                    <a:bodyPr/>
                    <a:lstStyle/>
                    <a:p>
                      <a:pPr algn="r"/>
                      <a:r>
                        <a:rPr kumimoji="1" lang="ja-JP" altLang="en-US" sz="2800" dirty="0" smtClean="0"/>
                        <a:t>独自手法</a:t>
                      </a:r>
                      <a:endParaRPr kumimoji="1" lang="ja-JP" altLang="en-US" sz="2800" dirty="0"/>
                    </a:p>
                  </a:txBody>
                  <a:tcPr/>
                </a:tc>
                <a:tc>
                  <a:txBody>
                    <a:bodyPr/>
                    <a:lstStyle/>
                    <a:p>
                      <a:pPr algn="r"/>
                      <a:r>
                        <a:rPr kumimoji="1" lang="en-US" altLang="ja-JP" sz="2800" dirty="0" smtClean="0"/>
                        <a:t>25%</a:t>
                      </a:r>
                      <a:endParaRPr kumimoji="1" lang="ja-JP" altLang="en-US" sz="2800" dirty="0"/>
                    </a:p>
                  </a:txBody>
                  <a:tcPr/>
                </a:tc>
              </a:tr>
              <a:tr h="370840">
                <a:tc>
                  <a:txBody>
                    <a:bodyPr/>
                    <a:lstStyle/>
                    <a:p>
                      <a:pPr algn="r"/>
                      <a:r>
                        <a:rPr kumimoji="1" lang="en-US" altLang="ja-JP" sz="2800" dirty="0" err="1" smtClean="0"/>
                        <a:t>SAFe</a:t>
                      </a:r>
                      <a:endParaRPr kumimoji="1" lang="ja-JP" altLang="en-US" sz="2800" dirty="0"/>
                    </a:p>
                  </a:txBody>
                  <a:tcPr/>
                </a:tc>
                <a:tc>
                  <a:txBody>
                    <a:bodyPr/>
                    <a:lstStyle/>
                    <a:p>
                      <a:pPr algn="r"/>
                      <a:r>
                        <a:rPr kumimoji="1" lang="en-US" altLang="ja-JP" sz="2800" dirty="0" smtClean="0"/>
                        <a:t>19%</a:t>
                      </a:r>
                      <a:endParaRPr kumimoji="1" lang="ja-JP" altLang="en-US" sz="2800" dirty="0"/>
                    </a:p>
                  </a:txBody>
                  <a:tcPr/>
                </a:tc>
              </a:tr>
              <a:tr h="370840">
                <a:tc gridSpan="2">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kumimoji="1" lang="ja-JP" altLang="en-US" sz="2800" dirty="0" smtClean="0"/>
                        <a:t>＝＝＝＝＝＝＝＝＝＝＝</a:t>
                      </a:r>
                      <a:endParaRPr kumimoji="1" lang="en-US" altLang="ja-JP" sz="2800" dirty="0" smtClean="0"/>
                    </a:p>
                  </a:txBody>
                  <a:tcPr/>
                </a:tc>
                <a:tc hMerge="1">
                  <a:txBody>
                    <a:bodyPr/>
                    <a:lstStyle/>
                    <a:p>
                      <a:pPr algn="r"/>
                      <a:endParaRPr kumimoji="1" lang="ja-JP" altLang="en-US" sz="3200" dirty="0"/>
                    </a:p>
                  </a:txBody>
                  <a:tcPr/>
                </a:tc>
              </a:tr>
              <a:tr h="370840">
                <a:tc>
                  <a:txBody>
                    <a:bodyPr/>
                    <a:lstStyle/>
                    <a:p>
                      <a:pPr algn="r"/>
                      <a:r>
                        <a:rPr kumimoji="1" lang="en-US" altLang="ja-JP" sz="2800" dirty="0" smtClean="0"/>
                        <a:t>LeSS</a:t>
                      </a:r>
                      <a:endParaRPr kumimoji="1" lang="ja-JP" altLang="en-US" sz="2800" dirty="0"/>
                    </a:p>
                  </a:txBody>
                  <a:tcPr/>
                </a:tc>
                <a:tc>
                  <a:txBody>
                    <a:bodyPr/>
                    <a:lstStyle/>
                    <a:p>
                      <a:pPr algn="r"/>
                      <a:r>
                        <a:rPr kumimoji="1" lang="en-US" altLang="ja-JP" sz="2800" dirty="0" smtClean="0"/>
                        <a:t>3%</a:t>
                      </a:r>
                      <a:endParaRPr kumimoji="1" lang="ja-JP" altLang="en-US" sz="2800" dirty="0"/>
                    </a:p>
                  </a:txBody>
                  <a:tcPr/>
                </a:tc>
              </a:tr>
              <a:tr h="370840">
                <a:tc>
                  <a:txBody>
                    <a:bodyPr/>
                    <a:lstStyle/>
                    <a:p>
                      <a:pPr algn="r"/>
                      <a:r>
                        <a:rPr kumimoji="1" lang="en-US" altLang="ja-JP" sz="2800" dirty="0" smtClean="0"/>
                        <a:t>Nexus</a:t>
                      </a:r>
                      <a:endParaRPr kumimoji="1" lang="ja-JP" altLang="en-US" sz="2800" dirty="0"/>
                    </a:p>
                  </a:txBody>
                  <a:tcPr/>
                </a:tc>
                <a:tc>
                  <a:txBody>
                    <a:bodyPr/>
                    <a:lstStyle/>
                    <a:p>
                      <a:pPr algn="r"/>
                      <a:r>
                        <a:rPr kumimoji="1" lang="ja-JP" altLang="en-US" sz="2800" dirty="0" smtClean="0"/>
                        <a:t>未掲載</a:t>
                      </a:r>
                      <a:endParaRPr kumimoji="1" lang="ja-JP" altLang="en-US" sz="2800" dirty="0"/>
                    </a:p>
                  </a:txBody>
                  <a:tcPr/>
                </a:tc>
              </a:tr>
            </a:tbl>
          </a:graphicData>
        </a:graphic>
      </p:graphicFrame>
      <p:pic>
        <p:nvPicPr>
          <p:cNvPr id="9" name="コンテンツ プレースホルダー 8"/>
          <p:cNvPicPr>
            <a:picLocks noGrp="1" noChangeAspect="1"/>
          </p:cNvPicPr>
          <p:nvPr>
            <p:ph idx="1"/>
          </p:nvPr>
        </p:nvPicPr>
        <p:blipFill>
          <a:blip r:embed="rId2"/>
          <a:stretch>
            <a:fillRect/>
          </a:stretch>
        </p:blipFill>
        <p:spPr>
          <a:xfrm>
            <a:off x="554026" y="3143338"/>
            <a:ext cx="4085707" cy="2655408"/>
          </a:xfrm>
          <a:prstGeom prst="rect">
            <a:avLst/>
          </a:prstGeom>
        </p:spPr>
      </p:pic>
      <p:sp>
        <p:nvSpPr>
          <p:cNvPr id="3" name="テキスト ボックス 2"/>
          <p:cNvSpPr txBox="1"/>
          <p:nvPr/>
        </p:nvSpPr>
        <p:spPr>
          <a:xfrm>
            <a:off x="6705600" y="4438842"/>
            <a:ext cx="1723549" cy="461665"/>
          </a:xfrm>
          <a:prstGeom prst="rect">
            <a:avLst/>
          </a:prstGeom>
          <a:noFill/>
        </p:spPr>
        <p:txBody>
          <a:bodyPr wrap="none" rtlCol="0">
            <a:spAutoFit/>
          </a:bodyPr>
          <a:lstStyle/>
          <a:p>
            <a:r>
              <a:rPr kumimoji="1" lang="ja-JP" altLang="en-US" sz="2400" dirty="0" smtClean="0"/>
              <a:t>＊</a:t>
            </a:r>
            <a:r>
              <a:rPr kumimoji="1" lang="ja-JP" altLang="en-US" sz="2400" smtClean="0"/>
              <a:t>複数回答</a:t>
            </a:r>
            <a:endParaRPr kumimoji="1" lang="ja-JP" altLang="en-US" sz="2400" dirty="0"/>
          </a:p>
        </p:txBody>
      </p:sp>
      <p:sp>
        <p:nvSpPr>
          <p:cNvPr id="7" name="正方形/長方形 6"/>
          <p:cNvSpPr/>
          <p:nvPr/>
        </p:nvSpPr>
        <p:spPr bwMode="auto">
          <a:xfrm>
            <a:off x="1483750" y="2150741"/>
            <a:ext cx="7389005" cy="678724"/>
          </a:xfrm>
          <a:prstGeom prst="rect">
            <a:avLst/>
          </a:prstGeom>
          <a:noFill/>
          <a:ln w="381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316478015"/>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2"/>
          <a:stretch>
            <a:fillRect/>
          </a:stretch>
        </p:blipFill>
        <p:spPr>
          <a:xfrm>
            <a:off x="866275" y="834189"/>
            <a:ext cx="7478434" cy="5551762"/>
          </a:xfrm>
          <a:prstGeom prst="rect">
            <a:avLst/>
          </a:prstGeom>
        </p:spPr>
      </p:pic>
      <p:sp>
        <p:nvSpPr>
          <p:cNvPr id="2" name="タイトル 1"/>
          <p:cNvSpPr>
            <a:spLocks noGrp="1"/>
          </p:cNvSpPr>
          <p:nvPr>
            <p:ph type="title"/>
          </p:nvPr>
        </p:nvSpPr>
        <p:spPr/>
        <p:txBody>
          <a:bodyPr/>
          <a:lstStyle/>
          <a:p>
            <a:r>
              <a:rPr kumimoji="1" lang="en-US" altLang="ja-JP" dirty="0" err="1" smtClean="0"/>
              <a:t>SAFe</a:t>
            </a:r>
            <a:r>
              <a:rPr kumimoji="1" lang="en-US" altLang="ja-JP" dirty="0" smtClean="0"/>
              <a:t> </a:t>
            </a:r>
            <a:r>
              <a:rPr lang="en-US" altLang="ja-JP" dirty="0"/>
              <a:t>(</a:t>
            </a:r>
            <a:r>
              <a:rPr kumimoji="1" lang="en-US" altLang="ja-JP" dirty="0" smtClean="0"/>
              <a:t>19%)</a:t>
            </a:r>
            <a:endParaRPr kumimoji="1" lang="ja-JP" altLang="en-US" dirty="0"/>
          </a:p>
        </p:txBody>
      </p:sp>
      <p:sp>
        <p:nvSpPr>
          <p:cNvPr id="5" name="正方形/長方形 4"/>
          <p:cNvSpPr/>
          <p:nvPr/>
        </p:nvSpPr>
        <p:spPr>
          <a:xfrm>
            <a:off x="1486708" y="6385951"/>
            <a:ext cx="6858000" cy="369332"/>
          </a:xfrm>
          <a:prstGeom prst="rect">
            <a:avLst/>
          </a:prstGeom>
        </p:spPr>
        <p:txBody>
          <a:bodyPr wrap="square">
            <a:spAutoFit/>
          </a:bodyPr>
          <a:lstStyle/>
          <a:p>
            <a:r>
              <a:rPr lang="ja-JP" altLang="en-US" dirty="0"/>
              <a:t>http://www.ogis-ri.co.jp/solution/1210904_6793.html</a:t>
            </a:r>
          </a:p>
        </p:txBody>
      </p:sp>
    </p:spTree>
    <p:extLst>
      <p:ext uri="{BB962C8B-B14F-4D97-AF65-F5344CB8AC3E}">
        <p14:creationId xmlns:p14="http://schemas.microsoft.com/office/powerpoint/2010/main" val="657671203"/>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2"/>
          <a:stretch>
            <a:fillRect/>
          </a:stretch>
        </p:blipFill>
        <p:spPr>
          <a:xfrm>
            <a:off x="866275" y="834189"/>
            <a:ext cx="7478434" cy="5551762"/>
          </a:xfrm>
          <a:prstGeom prst="rect">
            <a:avLst/>
          </a:prstGeom>
        </p:spPr>
      </p:pic>
      <p:sp>
        <p:nvSpPr>
          <p:cNvPr id="2" name="タイトル 1"/>
          <p:cNvSpPr>
            <a:spLocks noGrp="1"/>
          </p:cNvSpPr>
          <p:nvPr>
            <p:ph type="title"/>
          </p:nvPr>
        </p:nvSpPr>
        <p:spPr/>
        <p:txBody>
          <a:bodyPr/>
          <a:lstStyle/>
          <a:p>
            <a:r>
              <a:rPr kumimoji="1" lang="en-US" altLang="ja-JP" dirty="0" err="1" smtClean="0"/>
              <a:t>SAFe</a:t>
            </a:r>
            <a:r>
              <a:rPr kumimoji="1" lang="en-US" altLang="ja-JP" dirty="0" smtClean="0"/>
              <a:t> </a:t>
            </a:r>
            <a:r>
              <a:rPr lang="en-US" altLang="ja-JP" dirty="0"/>
              <a:t>(</a:t>
            </a:r>
            <a:r>
              <a:rPr kumimoji="1" lang="en-US" altLang="ja-JP" dirty="0" smtClean="0"/>
              <a:t>19%)</a:t>
            </a:r>
            <a:endParaRPr kumimoji="1" lang="ja-JP" altLang="en-US" dirty="0"/>
          </a:p>
        </p:txBody>
      </p:sp>
      <p:sp>
        <p:nvSpPr>
          <p:cNvPr id="5" name="正方形/長方形 4"/>
          <p:cNvSpPr/>
          <p:nvPr/>
        </p:nvSpPr>
        <p:spPr>
          <a:xfrm>
            <a:off x="1486708" y="6385951"/>
            <a:ext cx="6858000" cy="369332"/>
          </a:xfrm>
          <a:prstGeom prst="rect">
            <a:avLst/>
          </a:prstGeom>
        </p:spPr>
        <p:txBody>
          <a:bodyPr wrap="square">
            <a:spAutoFit/>
          </a:bodyPr>
          <a:lstStyle/>
          <a:p>
            <a:r>
              <a:rPr lang="ja-JP" altLang="en-US" dirty="0"/>
              <a:t>http://www.ogis-ri.co.jp/solution/1210904_6793.html</a:t>
            </a:r>
          </a:p>
        </p:txBody>
      </p:sp>
      <p:sp>
        <p:nvSpPr>
          <p:cNvPr id="6" name="正方形/長方形 5"/>
          <p:cNvSpPr/>
          <p:nvPr/>
        </p:nvSpPr>
        <p:spPr bwMode="auto">
          <a:xfrm rot="21061472">
            <a:off x="620087" y="3458681"/>
            <a:ext cx="7970808" cy="1449330"/>
          </a:xfrm>
          <a:prstGeom prst="rect">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5400" b="0" i="0" u="none" strike="noStrike" cap="none" normalizeH="0" baseline="0" dirty="0" smtClean="0">
                <a:ln>
                  <a:noFill/>
                </a:ln>
                <a:solidFill>
                  <a:schemeClr val="bg1"/>
                </a:solidFill>
                <a:effectLst/>
                <a:latin typeface="HGMaruGothicMPRO" charset="-128"/>
                <a:ea typeface="HGMaruGothicMPRO" charset="-128"/>
                <a:cs typeface="HGMaruGothicMPRO" charset="-128"/>
                <a:sym typeface="ヒラギノ角ゴ Pro W3" charset="0"/>
              </a:rPr>
              <a:t>勉強するの大変そう</a:t>
            </a:r>
            <a:endParaRPr kumimoji="0" lang="ja-JP" altLang="en-US" sz="5400" b="0" i="0" u="none" strike="noStrike" cap="none" normalizeH="0" baseline="0" dirty="0">
              <a:ln>
                <a:noFill/>
              </a:ln>
              <a:solidFill>
                <a:schemeClr val="bg1"/>
              </a:solidFill>
              <a:effectLst/>
              <a:latin typeface="HGMaruGothicMPRO" charset="-128"/>
              <a:ea typeface="HGMaruGothicMPRO" charset="-128"/>
              <a:cs typeface="HGMaruGothicMPRO" charset="-128"/>
              <a:sym typeface="ヒラギノ角ゴ Pro W3" charset="0"/>
            </a:endParaRPr>
          </a:p>
        </p:txBody>
      </p:sp>
    </p:spTree>
    <p:extLst>
      <p:ext uri="{BB962C8B-B14F-4D97-AF65-F5344CB8AC3E}">
        <p14:creationId xmlns:p14="http://schemas.microsoft.com/office/powerpoint/2010/main" val="1524886701"/>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053087"/>
            <a:ext cx="9144000" cy="2674187"/>
          </a:xfrm>
        </p:spPr>
        <p:txBody>
          <a:bodyPr/>
          <a:lstStyle/>
          <a:p>
            <a:r>
              <a:rPr kumimoji="1" lang="ja-JP" altLang="en-US" dirty="0" smtClean="0"/>
              <a:t>なぜスケーリング</a:t>
            </a:r>
            <a:r>
              <a:rPr lang="ja-JP" altLang="en-US" dirty="0" smtClean="0"/>
              <a:t>の</a:t>
            </a:r>
            <a:r>
              <a:rPr lang="en-US" altLang="ja-JP" dirty="0" smtClean="0"/>
              <a:t/>
            </a:r>
            <a:br>
              <a:rPr lang="en-US" altLang="ja-JP" dirty="0" smtClean="0"/>
            </a:br>
            <a:r>
              <a:rPr lang="ja-JP" altLang="en-US" dirty="0" smtClean="0"/>
              <a:t>手法が必要か？</a:t>
            </a:r>
            <a:endParaRPr kumimoji="1" lang="ja-JP" altLang="en-US" dirty="0"/>
          </a:p>
        </p:txBody>
      </p:sp>
    </p:spTree>
    <p:extLst>
      <p:ext uri="{BB962C8B-B14F-4D97-AF65-F5344CB8AC3E}">
        <p14:creationId xmlns:p14="http://schemas.microsoft.com/office/powerpoint/2010/main" val="1527722993"/>
      </p:ext>
    </p:extLst>
  </p:cSld>
  <p:clrMapOvr>
    <a:masterClrMapping/>
  </p:clrMapOv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015_kanataku_whi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タイトル（上）">
      <a:majorFont>
        <a:latin typeface="ヒラギノ角ゴ Std W8"/>
        <a:ea typeface="ヒラギノ角ゴ Std W8"/>
        <a:cs typeface="ヒラギノ角ゴ Std W8"/>
      </a:majorFont>
      <a:minorFont>
        <a:latin typeface="ヒラギノ角ゴ Pro W3"/>
        <a:ea typeface="ヒラギノ角ゴ Pro W3"/>
        <a:cs typeface="ヒラギノ角ゴ Pro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defRPr>
        </a:defPPr>
      </a:lstStyle>
    </a:lnDef>
  </a:objectDefaults>
  <a:extraClrSchemeLst>
    <a:extraClrScheme>
      <a:clrScheme name="タイトル（上）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プレゼンテーション4" id="{6DED2034-D723-2B4B-9D4E-B5A4A5F84B9B}" vid="{D4A1AEC6-7C6B-9544-A4E9-4EA2020FDD0F}"/>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2015_gaiax_kimura</Template>
  <TotalTime>9232</TotalTime>
  <Words>1484</Words>
  <Application>Microsoft Macintosh PowerPoint</Application>
  <PresentationFormat>画面に合わせる (4:3)</PresentationFormat>
  <Paragraphs>272</Paragraphs>
  <Slides>51</Slides>
  <Notes>4</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51</vt:i4>
      </vt:variant>
    </vt:vector>
  </HeadingPairs>
  <TitlesOfParts>
    <vt:vector size="60" baseType="lpstr">
      <vt:lpstr>HGMaruGothicMPRO</vt:lpstr>
      <vt:lpstr>HGPSoeiKakugothicUB</vt:lpstr>
      <vt:lpstr>Wingdings</vt:lpstr>
      <vt:lpstr>Yu Gothic</vt:lpstr>
      <vt:lpstr>ヒラギノ角ゴ Pro W3</vt:lpstr>
      <vt:lpstr>ヒラギノ角ゴ Std W8</vt:lpstr>
      <vt:lpstr>メイリオ</vt:lpstr>
      <vt:lpstr>Arial</vt:lpstr>
      <vt:lpstr>2015_kanataku_white</vt:lpstr>
      <vt:lpstr>Nexus と LeSS の 概要説明、比較</vt:lpstr>
      <vt:lpstr>守田　憲司　</vt:lpstr>
      <vt:lpstr>使われているスケール手法の割合</vt:lpstr>
      <vt:lpstr>「スクラムガイド」より</vt:lpstr>
      <vt:lpstr>「スクラムガイド」より</vt:lpstr>
      <vt:lpstr>使われているスケール手法の割合</vt:lpstr>
      <vt:lpstr>SAFe (19%)</vt:lpstr>
      <vt:lpstr>SAFe (19%)</vt:lpstr>
      <vt:lpstr>なぜスケーリングの 手法が必要か？</vt:lpstr>
      <vt:lpstr>３人</vt:lpstr>
      <vt:lpstr>６人</vt:lpstr>
      <vt:lpstr>9人</vt:lpstr>
      <vt:lpstr>12人</vt:lpstr>
      <vt:lpstr>大人数で 開発するには 分割が必要</vt:lpstr>
      <vt:lpstr>コンウェイの法則</vt:lpstr>
      <vt:lpstr>コンウェイの法則</vt:lpstr>
      <vt:lpstr>スケール階層と手法自体の大きさ</vt:lpstr>
      <vt:lpstr>Nexusの概要</vt:lpstr>
      <vt:lpstr>Nexus ガイド</vt:lpstr>
      <vt:lpstr>Nexus</vt:lpstr>
      <vt:lpstr>スコープ</vt:lpstr>
      <vt:lpstr>スクラムチーム</vt:lpstr>
      <vt:lpstr>ソフトウェアプラクティス</vt:lpstr>
      <vt:lpstr>Nexusの説明</vt:lpstr>
      <vt:lpstr>Nexusの役割</vt:lpstr>
      <vt:lpstr>Nexusの役割</vt:lpstr>
      <vt:lpstr>Nexus統合チーム</vt:lpstr>
      <vt:lpstr>Nexus統合チームのプロダクトオーナー</vt:lpstr>
      <vt:lpstr>Nexus統合チームのスクラムマスター</vt:lpstr>
      <vt:lpstr>Nexus統合チームメンバー</vt:lpstr>
      <vt:lpstr>Nexusの役割</vt:lpstr>
      <vt:lpstr>Nexusのイベント</vt:lpstr>
      <vt:lpstr>イベント概要</vt:lpstr>
      <vt:lpstr>Nexusスプリントプランニング</vt:lpstr>
      <vt:lpstr>Nexusスプリントプランニング１</vt:lpstr>
      <vt:lpstr>Nexusスプリントプランニング2</vt:lpstr>
      <vt:lpstr>Nexusデイリースクラム</vt:lpstr>
      <vt:lpstr>Nexusデイリースクラム１</vt:lpstr>
      <vt:lpstr>Nexusデイリースクラム２</vt:lpstr>
      <vt:lpstr>Nexusスプリントレビュー</vt:lpstr>
      <vt:lpstr>Nexusスプリントレトロスペクティブ</vt:lpstr>
      <vt:lpstr>Nexusスプリントレトロスペクティブ</vt:lpstr>
      <vt:lpstr>リファインメント</vt:lpstr>
      <vt:lpstr>Nexusの作成物</vt:lpstr>
      <vt:lpstr>プロダクトバックログ</vt:lpstr>
      <vt:lpstr>Nexusスプリントバックログ</vt:lpstr>
      <vt:lpstr>バックログとスプリントゴール</vt:lpstr>
      <vt:lpstr>統合インクリメント</vt:lpstr>
      <vt:lpstr>作成物の透明性</vt:lpstr>
      <vt:lpstr>「完成」の定義</vt:lpstr>
      <vt:lpstr>Nexusについて質問等</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ユーザー</dc:creator>
  <cp:lastModifiedBy>守田憲司</cp:lastModifiedBy>
  <cp:revision>569</cp:revision>
  <dcterms:created xsi:type="dcterms:W3CDTF">2015-11-22T00:30:41Z</dcterms:created>
  <dcterms:modified xsi:type="dcterms:W3CDTF">2016-01-17T07:25:48Z</dcterms:modified>
</cp:coreProperties>
</file>

<file path=docProps/thumbnail.jpeg>
</file>